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7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C32"/>
    <a:srgbClr val="2E5321"/>
    <a:srgbClr val="98B7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1.1  : February 9, 2009</a:t>
          </a: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Message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C6CDC10B-C67D-4BBB-B801-945CDD0678E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Alarm</a:t>
          </a:r>
          <a:endParaRPr lang="en-US" dirty="0">
            <a:solidFill>
              <a:schemeClr val="tx1"/>
            </a:solidFill>
          </a:endParaRPr>
        </a:p>
      </dgm:t>
    </dgm:pt>
    <dgm:pt modelId="{675C5A62-AF79-4B9C-9141-7AE00E18AA43}" type="parTrans" cxnId="{402CE225-112C-4F9E-83FA-EEF1FD76EB75}">
      <dgm:prSet/>
      <dgm:spPr/>
      <dgm:t>
        <a:bodyPr/>
        <a:lstStyle/>
        <a:p>
          <a:endParaRPr lang="en-US"/>
        </a:p>
      </dgm:t>
    </dgm:pt>
    <dgm:pt modelId="{BA43B1BD-ABE3-4CAA-946F-97A6F31A967C}" type="sibTrans" cxnId="{402CE225-112C-4F9E-83FA-EEF1FD76EB75}">
      <dgm:prSet/>
      <dgm:spPr/>
      <dgm:t>
        <a:bodyPr/>
        <a:lstStyle/>
        <a:p>
          <a:endParaRPr lang="en-US"/>
        </a:p>
      </dgm:t>
    </dgm:pt>
    <dgm:pt modelId="{EED30C7D-5B05-4880-BD99-4C7D471A5BC0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Clock</a:t>
          </a:r>
          <a:endParaRPr lang="en-US" dirty="0">
            <a:solidFill>
              <a:schemeClr val="tx1"/>
            </a:solidFill>
          </a:endParaRPr>
        </a:p>
      </dgm:t>
    </dgm:pt>
    <dgm:pt modelId="{B9CD54AB-8899-43B0-882A-FBFBE189C2DE}" type="parTrans" cxnId="{A39C9DDC-0C2D-4E34-8FF1-EAE5F4874020}">
      <dgm:prSet/>
      <dgm:spPr/>
      <dgm:t>
        <a:bodyPr/>
        <a:lstStyle/>
        <a:p>
          <a:endParaRPr lang="en-US"/>
        </a:p>
      </dgm:t>
    </dgm:pt>
    <dgm:pt modelId="{05104AC7-9A52-40CC-B8F3-8A044D373063}" type="sibTrans" cxnId="{A39C9DDC-0C2D-4E34-8FF1-EAE5F4874020}">
      <dgm:prSet/>
      <dgm:spPr/>
      <dgm:t>
        <a:bodyPr/>
        <a:lstStyle/>
        <a:p>
          <a:endParaRPr lang="en-US"/>
        </a:p>
      </dgm:t>
    </dgm:pt>
    <dgm:pt modelId="{FD5168BA-9833-4DFC-9A49-CDDE8C3064B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Voice Search</a:t>
          </a:r>
          <a:endParaRPr lang="en-US" dirty="0">
            <a:solidFill>
              <a:schemeClr val="tx1"/>
            </a:solidFill>
          </a:endParaRPr>
        </a:p>
      </dgm:t>
    </dgm:pt>
    <dgm:pt modelId="{AB44FBAB-E24C-4FA7-9D6F-B25019DAC980}" type="parTrans" cxnId="{4D2DDB29-3B33-4F7C-AF42-FD4C96FCE6ED}">
      <dgm:prSet/>
      <dgm:spPr/>
      <dgm:t>
        <a:bodyPr/>
        <a:lstStyle/>
        <a:p>
          <a:endParaRPr lang="en-US"/>
        </a:p>
      </dgm:t>
    </dgm:pt>
    <dgm:pt modelId="{14928D4E-9487-4F36-B138-7847A7551704}" type="sibTrans" cxnId="{4D2DDB29-3B33-4F7C-AF42-FD4C96FCE6ED}">
      <dgm:prSet/>
      <dgm:spPr/>
      <dgm:t>
        <a:bodyPr/>
        <a:lstStyle/>
        <a:p>
          <a:endParaRPr lang="en-US"/>
        </a:p>
      </dgm:t>
    </dgm:pt>
    <dgm:pt modelId="{B5A574C2-6FCE-4F53-B7AC-6F64293AFA7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Gmail</a:t>
          </a:r>
          <a:endParaRPr lang="en-US" dirty="0">
            <a:solidFill>
              <a:schemeClr val="tx1"/>
            </a:solidFill>
          </a:endParaRPr>
        </a:p>
      </dgm:t>
    </dgm:pt>
    <dgm:pt modelId="{D0F90CD8-91FB-44C0-AF3B-C13436104322}" type="parTrans" cxnId="{219925FD-97E6-44F7-A4FF-49217437A13B}">
      <dgm:prSet/>
      <dgm:spPr/>
      <dgm:t>
        <a:bodyPr/>
        <a:lstStyle/>
        <a:p>
          <a:endParaRPr lang="en-US"/>
        </a:p>
      </dgm:t>
    </dgm:pt>
    <dgm:pt modelId="{FB9EC785-347B-497D-801F-27DAD33006E3}" type="sibTrans" cxnId="{219925FD-97E6-44F7-A4FF-49217437A13B}">
      <dgm:prSet/>
      <dgm:spPr/>
      <dgm:t>
        <a:bodyPr/>
        <a:lstStyle/>
        <a:p>
          <a:endParaRPr lang="en-US"/>
        </a:p>
      </dgm:t>
    </dgm:pt>
    <dgm:pt modelId="{218E6E51-1094-4615-9D01-0FFC33E68D0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Browser</a:t>
          </a:r>
          <a:endParaRPr lang="en-US" dirty="0">
            <a:solidFill>
              <a:schemeClr val="tx1"/>
            </a:solidFill>
          </a:endParaRPr>
        </a:p>
      </dgm:t>
    </dgm:pt>
    <dgm:pt modelId="{E2C2AFA6-6509-49CA-AB41-41CB22B404A9}" type="parTrans" cxnId="{32A647E4-576A-4040-87C8-5A77B2EFE1F2}">
      <dgm:prSet/>
      <dgm:spPr/>
      <dgm:t>
        <a:bodyPr/>
        <a:lstStyle/>
        <a:p>
          <a:endParaRPr lang="en-US"/>
        </a:p>
      </dgm:t>
    </dgm:pt>
    <dgm:pt modelId="{82D99E67-9CC2-4C4F-8617-B06E7D557385}" type="sibTrans" cxnId="{32A647E4-576A-4040-87C8-5A77B2EFE1F2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93930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LinFactNeighborX="-525" custLinFactNeighborY="-2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F4240-594B-4D50-BE0A-0F3AEBD95566}" type="presOf" srcId="{39DDD004-C6B7-40D5-8D1B-7603FA5AAD55}" destId="{2FAF66A6-2639-4ACF-9009-09D72D729A4F}" srcOrd="1" destOrd="0" presId="urn:microsoft.com/office/officeart/2005/8/layout/process3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9022E1F0-552C-4D56-8A44-AFFF1814BEDA}" type="presOf" srcId="{218E6E51-1094-4615-9D01-0FFC33E68D01}" destId="{BAFEC618-6248-4355-B9E9-FAB66238DAF4}" srcOrd="0" destOrd="5" presId="urn:microsoft.com/office/officeart/2005/8/layout/process3"/>
    <dgm:cxn modelId="{9AB394A3-8616-4C27-8DAC-DFD6C55F3FC9}" type="presOf" srcId="{A0A6D6D5-7AD3-4462-81A9-BBFC472C71A1}" destId="{BAFEC618-6248-4355-B9E9-FAB66238DAF4}" srcOrd="0" destOrd="0" presId="urn:microsoft.com/office/officeart/2005/8/layout/process3"/>
    <dgm:cxn modelId="{BFFE6E4C-5965-48FD-99CB-FD964B9D4A4A}" type="presOf" srcId="{8742E769-C188-4043-80E2-DE130694C4B4}" destId="{ED63FEB1-A75D-4A77-BF49-45E98681802E}" srcOrd="0" destOrd="0" presId="urn:microsoft.com/office/officeart/2005/8/layout/process3"/>
    <dgm:cxn modelId="{4D2DDB29-3B33-4F7C-AF42-FD4C96FCE6ED}" srcId="{39DDD004-C6B7-40D5-8D1B-7603FA5AAD55}" destId="{FD5168BA-9833-4DFC-9A49-CDDE8C3064BD}" srcOrd="3" destOrd="0" parTransId="{AB44FBAB-E24C-4FA7-9D6F-B25019DAC980}" sibTransId="{14928D4E-9487-4F36-B138-7847A7551704}"/>
    <dgm:cxn modelId="{A39C9DDC-0C2D-4E34-8FF1-EAE5F4874020}" srcId="{39DDD004-C6B7-40D5-8D1B-7603FA5AAD55}" destId="{EED30C7D-5B05-4880-BD99-4C7D471A5BC0}" srcOrd="2" destOrd="0" parTransId="{B9CD54AB-8899-43B0-882A-FBFBE189C2DE}" sibTransId="{05104AC7-9A52-40CC-B8F3-8A044D373063}"/>
    <dgm:cxn modelId="{219925FD-97E6-44F7-A4FF-49217437A13B}" srcId="{39DDD004-C6B7-40D5-8D1B-7603FA5AAD55}" destId="{B5A574C2-6FCE-4F53-B7AC-6F64293AFA7D}" srcOrd="4" destOrd="0" parTransId="{D0F90CD8-91FB-44C0-AF3B-C13436104322}" sibTransId="{FB9EC785-347B-497D-801F-27DAD33006E3}"/>
    <dgm:cxn modelId="{402CE225-112C-4F9E-83FA-EEF1FD76EB75}" srcId="{39DDD004-C6B7-40D5-8D1B-7603FA5AAD55}" destId="{C6CDC10B-C67D-4BBB-B801-945CDD0678E6}" srcOrd="1" destOrd="0" parTransId="{675C5A62-AF79-4B9C-9141-7AE00E18AA43}" sibTransId="{BA43B1BD-ABE3-4CAA-946F-97A6F31A967C}"/>
    <dgm:cxn modelId="{2718357B-56B4-41E4-925C-81F1B57CD1EB}" type="presOf" srcId="{C6CDC10B-C67D-4BBB-B801-945CDD0678E6}" destId="{BAFEC618-6248-4355-B9E9-FAB66238DAF4}" srcOrd="0" destOrd="1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586E492A-5E93-462A-8223-F5545ECFE037}" type="presOf" srcId="{FD5168BA-9833-4DFC-9A49-CDDE8C3064BD}" destId="{BAFEC618-6248-4355-B9E9-FAB66238DAF4}" srcOrd="0" destOrd="3" presId="urn:microsoft.com/office/officeart/2005/8/layout/process3"/>
    <dgm:cxn modelId="{32A647E4-576A-4040-87C8-5A77B2EFE1F2}" srcId="{39DDD004-C6B7-40D5-8D1B-7603FA5AAD55}" destId="{218E6E51-1094-4615-9D01-0FFC33E68D01}" srcOrd="5" destOrd="0" parTransId="{E2C2AFA6-6509-49CA-AB41-41CB22B404A9}" sibTransId="{82D99E67-9CC2-4C4F-8617-B06E7D557385}"/>
    <dgm:cxn modelId="{EA576ABE-E359-45B8-8991-745E7F25F996}" type="presOf" srcId="{39DDD004-C6B7-40D5-8D1B-7603FA5AAD55}" destId="{2F6BF117-98EA-447F-8FF4-BD931282CD2A}" srcOrd="0" destOrd="0" presId="urn:microsoft.com/office/officeart/2005/8/layout/process3"/>
    <dgm:cxn modelId="{C5E80D1A-E168-4E9D-ACED-20D36510B5E5}" type="presOf" srcId="{B5A574C2-6FCE-4F53-B7AC-6F64293AFA7D}" destId="{BAFEC618-6248-4355-B9E9-FAB66238DAF4}" srcOrd="0" destOrd="4" presId="urn:microsoft.com/office/officeart/2005/8/layout/process3"/>
    <dgm:cxn modelId="{D80F9F57-60D3-4498-84B9-9DC75D1E42E1}" type="presOf" srcId="{EED30C7D-5B05-4880-BD99-4C7D471A5BC0}" destId="{BAFEC618-6248-4355-B9E9-FAB66238DAF4}" srcOrd="0" destOrd="2" presId="urn:microsoft.com/office/officeart/2005/8/layout/process3"/>
    <dgm:cxn modelId="{D768DE42-85FE-4774-B8BC-243FA3CFBBE6}" type="presParOf" srcId="{ED63FEB1-A75D-4A77-BF49-45E98681802E}" destId="{5E71CF3E-5B94-4BB8-B45D-6688C72E076C}" srcOrd="0" destOrd="0" presId="urn:microsoft.com/office/officeart/2005/8/layout/process3"/>
    <dgm:cxn modelId="{2445AF85-3B60-4FB0-92A2-00959E72FDCC}" type="presParOf" srcId="{5E71CF3E-5B94-4BB8-B45D-6688C72E076C}" destId="{2F6BF117-98EA-447F-8FF4-BD931282CD2A}" srcOrd="0" destOrd="0" presId="urn:microsoft.com/office/officeart/2005/8/layout/process3"/>
    <dgm:cxn modelId="{9979C4E7-E087-4066-A934-E8E91867917F}" type="presParOf" srcId="{5E71CF3E-5B94-4BB8-B45D-6688C72E076C}" destId="{2FAF66A6-2639-4ACF-9009-09D72D729A4F}" srcOrd="1" destOrd="0" presId="urn:microsoft.com/office/officeart/2005/8/layout/process3"/>
    <dgm:cxn modelId="{B1D8ED81-F7F8-4EF8-BE5F-67AD2B990503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4.4 : October 31, 2013 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Voice : ok </a:t>
          </a:r>
          <a:r>
            <a:rPr lang="en-US" dirty="0" err="1" smtClean="0">
              <a:solidFill>
                <a:schemeClr val="tx1"/>
              </a:solidFill>
            </a:rPr>
            <a:t>google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3CFEDE37-C714-476C-B233-267D1D98D58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Immersive design</a:t>
          </a:r>
          <a:endParaRPr lang="en-US" dirty="0">
            <a:solidFill>
              <a:schemeClr val="tx1"/>
            </a:solidFill>
          </a:endParaRPr>
        </a:p>
      </dgm:t>
    </dgm:pt>
    <dgm:pt modelId="{E855DB94-C6C7-4652-88D2-7F69DEF6F7F1}" type="parTrans" cxnId="{8F43EAE8-D0C2-4B2E-B3D1-3345992D8791}">
      <dgm:prSet/>
      <dgm:spPr/>
      <dgm:t>
        <a:bodyPr/>
        <a:lstStyle/>
        <a:p>
          <a:endParaRPr lang="en-US"/>
        </a:p>
      </dgm:t>
    </dgm:pt>
    <dgm:pt modelId="{251F5134-FB78-4F65-9A33-003B9E07E783}" type="sibTrans" cxnId="{8F43EAE8-D0C2-4B2E-B3D1-3345992D8791}">
      <dgm:prSet/>
      <dgm:spPr/>
      <dgm:t>
        <a:bodyPr/>
        <a:lstStyle/>
        <a:p>
          <a:endParaRPr lang="en-US"/>
        </a:p>
      </dgm:t>
    </dgm:pt>
    <dgm:pt modelId="{80359F31-1ACF-426E-AEA6-BA8A56F32CF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Smart dialer</a:t>
          </a:r>
          <a:endParaRPr lang="en-US" dirty="0">
            <a:solidFill>
              <a:schemeClr val="tx1"/>
            </a:solidFill>
          </a:endParaRPr>
        </a:p>
      </dgm:t>
    </dgm:pt>
    <dgm:pt modelId="{897F6B71-F668-4966-BAAA-8129B121953C}" type="parTrans" cxnId="{17CB03AA-9B74-4CA9-B515-D7352E162C12}">
      <dgm:prSet/>
      <dgm:spPr/>
      <dgm:t>
        <a:bodyPr/>
        <a:lstStyle/>
        <a:p>
          <a:endParaRPr lang="en-US"/>
        </a:p>
      </dgm:t>
    </dgm:pt>
    <dgm:pt modelId="{756AA804-DA0F-4ED5-B8A5-4F2FCB6E3FB2}" type="sibTrans" cxnId="{17CB03AA-9B74-4CA9-B515-D7352E162C12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19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6D799-5618-4950-A0A5-0259915EE003}" type="presOf" srcId="{39DDD004-C6B7-40D5-8D1B-7603FA5AAD55}" destId="{2F6BF117-98EA-447F-8FF4-BD931282CD2A}" srcOrd="0" destOrd="0" presId="urn:microsoft.com/office/officeart/2005/8/layout/process3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17CB03AA-9B74-4CA9-B515-D7352E162C12}" srcId="{39DDD004-C6B7-40D5-8D1B-7603FA5AAD55}" destId="{80359F31-1ACF-426E-AEA6-BA8A56F32CFC}" srcOrd="2" destOrd="0" parTransId="{897F6B71-F668-4966-BAAA-8129B121953C}" sibTransId="{756AA804-DA0F-4ED5-B8A5-4F2FCB6E3FB2}"/>
    <dgm:cxn modelId="{D9FEAA00-C265-45CC-B771-8A07E74B358C}" type="presOf" srcId="{8742E769-C188-4043-80E2-DE130694C4B4}" destId="{ED63FEB1-A75D-4A77-BF49-45E98681802E}" srcOrd="0" destOrd="0" presId="urn:microsoft.com/office/officeart/2005/8/layout/process3"/>
    <dgm:cxn modelId="{D58F9A1E-A4DC-4FE5-8927-0C6F24888699}" type="presOf" srcId="{3CFEDE37-C714-476C-B233-267D1D98D583}" destId="{BAFEC618-6248-4355-B9E9-FAB66238DAF4}" srcOrd="0" destOrd="1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93CD504F-273B-4699-9432-083703B4E38F}" type="presOf" srcId="{A0A6D6D5-7AD3-4462-81A9-BBFC472C71A1}" destId="{BAFEC618-6248-4355-B9E9-FAB66238DAF4}" srcOrd="0" destOrd="0" presId="urn:microsoft.com/office/officeart/2005/8/layout/process3"/>
    <dgm:cxn modelId="{8F43EAE8-D0C2-4B2E-B3D1-3345992D8791}" srcId="{39DDD004-C6B7-40D5-8D1B-7603FA5AAD55}" destId="{3CFEDE37-C714-476C-B233-267D1D98D583}" srcOrd="1" destOrd="0" parTransId="{E855DB94-C6C7-4652-88D2-7F69DEF6F7F1}" sibTransId="{251F5134-FB78-4F65-9A33-003B9E07E783}"/>
    <dgm:cxn modelId="{0CC9DADD-580C-47CF-92B7-91D5691CCFEE}" type="presOf" srcId="{80359F31-1ACF-426E-AEA6-BA8A56F32CFC}" destId="{BAFEC618-6248-4355-B9E9-FAB66238DAF4}" srcOrd="0" destOrd="2" presId="urn:microsoft.com/office/officeart/2005/8/layout/process3"/>
    <dgm:cxn modelId="{F411B4D5-634C-4E7F-9541-0F7C01E1E4EE}" type="presOf" srcId="{39DDD004-C6B7-40D5-8D1B-7603FA5AAD55}" destId="{2FAF66A6-2639-4ACF-9009-09D72D729A4F}" srcOrd="1" destOrd="0" presId="urn:microsoft.com/office/officeart/2005/8/layout/process3"/>
    <dgm:cxn modelId="{29796487-A0C1-4677-A9D4-0BF53156EFE2}" type="presParOf" srcId="{ED63FEB1-A75D-4A77-BF49-45E98681802E}" destId="{5E71CF3E-5B94-4BB8-B45D-6688C72E076C}" srcOrd="0" destOrd="0" presId="urn:microsoft.com/office/officeart/2005/8/layout/process3"/>
    <dgm:cxn modelId="{DA040752-D7F9-4E67-BA33-34CC0F33C4E1}" type="presParOf" srcId="{5E71CF3E-5B94-4BB8-B45D-6688C72E076C}" destId="{2F6BF117-98EA-447F-8FF4-BD931282CD2A}" srcOrd="0" destOrd="0" presId="urn:microsoft.com/office/officeart/2005/8/layout/process3"/>
    <dgm:cxn modelId="{F83A5441-682A-4907-B8DA-2E9796F32B6F}" type="presParOf" srcId="{5E71CF3E-5B94-4BB8-B45D-6688C72E076C}" destId="{2FAF66A6-2639-4ACF-9009-09D72D729A4F}" srcOrd="1" destOrd="0" presId="urn:microsoft.com/office/officeart/2005/8/layout/process3"/>
    <dgm:cxn modelId="{76D80F44-FCBA-403C-9B29-D4CF90D634D2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5.0 : November 12, 2014 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Material design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D4AF508B-7A7E-4348-BBA9-AB24074DF9B4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Multiscreen</a:t>
          </a:r>
          <a:endParaRPr lang="en-US" dirty="0">
            <a:solidFill>
              <a:schemeClr val="tx1"/>
            </a:solidFill>
          </a:endParaRPr>
        </a:p>
      </dgm:t>
    </dgm:pt>
    <dgm:pt modelId="{E2BD60F7-7E14-4CE6-99DF-365B03D7B429}" type="parTrans" cxnId="{E26C8F9F-BC31-4E19-A324-A4675452AA9A}">
      <dgm:prSet/>
      <dgm:spPr/>
    </dgm:pt>
    <dgm:pt modelId="{F06B2A06-3ACB-4763-83CA-E19DA19E1523}" type="sibTrans" cxnId="{E26C8F9F-BC31-4E19-A324-A4675452AA9A}">
      <dgm:prSet/>
      <dgm:spPr/>
    </dgm:pt>
    <dgm:pt modelId="{9223FF1F-6692-4385-8004-1A08A8BA618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Notifications </a:t>
          </a:r>
          <a:endParaRPr lang="en-US" dirty="0">
            <a:solidFill>
              <a:schemeClr val="tx1"/>
            </a:solidFill>
          </a:endParaRPr>
        </a:p>
      </dgm:t>
    </dgm:pt>
    <dgm:pt modelId="{1ED25703-3A2C-4387-AAF3-7B0B11C5FE55}" type="parTrans" cxnId="{1B26B8A4-2CB6-4146-8647-321F96340F9A}">
      <dgm:prSet/>
      <dgm:spPr/>
    </dgm:pt>
    <dgm:pt modelId="{8FDD99C0-480E-425B-A7C1-94889FBD5EA4}" type="sibTrans" cxnId="{1B26B8A4-2CB6-4146-8647-321F96340F9A}">
      <dgm:prSet/>
      <dgm:spPr/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19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AD0611-A196-4605-8196-B406992315A8}" type="presOf" srcId="{A0A6D6D5-7AD3-4462-81A9-BBFC472C71A1}" destId="{BAFEC618-6248-4355-B9E9-FAB66238DAF4}" srcOrd="0" destOrd="0" presId="urn:microsoft.com/office/officeart/2005/8/layout/process3"/>
    <dgm:cxn modelId="{D716EE18-F229-46CE-9E4C-01EE1B30DFAF}" type="presOf" srcId="{8742E769-C188-4043-80E2-DE130694C4B4}" destId="{ED63FEB1-A75D-4A77-BF49-45E98681802E}" srcOrd="0" destOrd="0" presId="urn:microsoft.com/office/officeart/2005/8/layout/process3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8E4A8F58-86E5-4CAB-958F-1BDD07CCA05A}" type="presOf" srcId="{D4AF508B-7A7E-4348-BBA9-AB24074DF9B4}" destId="{BAFEC618-6248-4355-B9E9-FAB66238DAF4}" srcOrd="0" destOrd="1" presId="urn:microsoft.com/office/officeart/2005/8/layout/process3"/>
    <dgm:cxn modelId="{E26C8F9F-BC31-4E19-A324-A4675452AA9A}" srcId="{39DDD004-C6B7-40D5-8D1B-7603FA5AAD55}" destId="{D4AF508B-7A7E-4348-BBA9-AB24074DF9B4}" srcOrd="1" destOrd="0" parTransId="{E2BD60F7-7E14-4CE6-99DF-365B03D7B429}" sibTransId="{F06B2A06-3ACB-4763-83CA-E19DA19E1523}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1BC13482-0529-4248-8FB3-28F51DD55F87}" type="presOf" srcId="{39DDD004-C6B7-40D5-8D1B-7603FA5AAD55}" destId="{2F6BF117-98EA-447F-8FF4-BD931282CD2A}" srcOrd="0" destOrd="0" presId="urn:microsoft.com/office/officeart/2005/8/layout/process3"/>
    <dgm:cxn modelId="{1B26B8A4-2CB6-4146-8647-321F96340F9A}" srcId="{39DDD004-C6B7-40D5-8D1B-7603FA5AAD55}" destId="{9223FF1F-6692-4385-8004-1A08A8BA6184}" srcOrd="2" destOrd="0" parTransId="{1ED25703-3A2C-4387-AAF3-7B0B11C5FE55}" sibTransId="{8FDD99C0-480E-425B-A7C1-94889FBD5EA4}"/>
    <dgm:cxn modelId="{C3C2FC8A-C869-4D2B-8B9A-7C28D4B7C7FD}" type="presOf" srcId="{9223FF1F-6692-4385-8004-1A08A8BA6184}" destId="{BAFEC618-6248-4355-B9E9-FAB66238DAF4}" srcOrd="0" destOrd="2" presId="urn:microsoft.com/office/officeart/2005/8/layout/process3"/>
    <dgm:cxn modelId="{D08C410B-91B0-4089-81F6-35E2F815A1AB}" type="presOf" srcId="{39DDD004-C6B7-40D5-8D1B-7603FA5AAD55}" destId="{2FAF66A6-2639-4ACF-9009-09D72D729A4F}" srcOrd="1" destOrd="0" presId="urn:microsoft.com/office/officeart/2005/8/layout/process3"/>
    <dgm:cxn modelId="{D870F425-88EB-4E8A-8E55-33EF7A49AC33}" type="presParOf" srcId="{ED63FEB1-A75D-4A77-BF49-45E98681802E}" destId="{5E71CF3E-5B94-4BB8-B45D-6688C72E076C}" srcOrd="0" destOrd="0" presId="urn:microsoft.com/office/officeart/2005/8/layout/process3"/>
    <dgm:cxn modelId="{BC31E22F-542C-4069-8775-601DFAE3F7AE}" type="presParOf" srcId="{5E71CF3E-5B94-4BB8-B45D-6688C72E076C}" destId="{2F6BF117-98EA-447F-8FF4-BD931282CD2A}" srcOrd="0" destOrd="0" presId="urn:microsoft.com/office/officeart/2005/8/layout/process3"/>
    <dgm:cxn modelId="{51747181-0368-478D-98AD-64F005F0239E}" type="presParOf" srcId="{5E71CF3E-5B94-4BB8-B45D-6688C72E076C}" destId="{2FAF66A6-2639-4ACF-9009-09D72D729A4F}" srcOrd="1" destOrd="0" presId="urn:microsoft.com/office/officeart/2005/8/layout/process3"/>
    <dgm:cxn modelId="{5127CA41-947B-46AA-948D-7D3ECA4F9571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6.0 : October 5, 2015 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Now on tap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7092376C-7FD9-4F5C-BDC6-C16429D586F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Permissions</a:t>
          </a:r>
          <a:endParaRPr lang="en-US" dirty="0">
            <a:solidFill>
              <a:schemeClr val="tx1"/>
            </a:solidFill>
          </a:endParaRPr>
        </a:p>
      </dgm:t>
    </dgm:pt>
    <dgm:pt modelId="{913E9754-E99E-4A13-AFB8-BFA497FC1C74}" type="parTrans" cxnId="{E3862D04-177A-4A85-8F2C-6D10F053ACD7}">
      <dgm:prSet/>
      <dgm:spPr/>
      <dgm:t>
        <a:bodyPr/>
        <a:lstStyle/>
        <a:p>
          <a:endParaRPr lang="en-US"/>
        </a:p>
      </dgm:t>
    </dgm:pt>
    <dgm:pt modelId="{29B22624-935A-476D-80C1-FE96A6BB7AF3}" type="sibTrans" cxnId="{E3862D04-177A-4A85-8F2C-6D10F053ACD7}">
      <dgm:prSet/>
      <dgm:spPr/>
      <dgm:t>
        <a:bodyPr/>
        <a:lstStyle/>
        <a:p>
          <a:endParaRPr lang="en-US"/>
        </a:p>
      </dgm:t>
    </dgm:pt>
    <dgm:pt modelId="{9CEB73A5-0FD6-4F45-A169-1721E4AE83E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Battery </a:t>
          </a:r>
          <a:endParaRPr lang="en-US" dirty="0">
            <a:solidFill>
              <a:schemeClr val="tx1"/>
            </a:solidFill>
          </a:endParaRPr>
        </a:p>
      </dgm:t>
    </dgm:pt>
    <dgm:pt modelId="{678A1C94-E8E6-4452-88D6-E2188DB73BCD}" type="parTrans" cxnId="{7F26B64A-47BA-459A-B2A9-52797AEA9B0A}">
      <dgm:prSet/>
      <dgm:spPr/>
      <dgm:t>
        <a:bodyPr/>
        <a:lstStyle/>
        <a:p>
          <a:endParaRPr lang="en-US"/>
        </a:p>
      </dgm:t>
    </dgm:pt>
    <dgm:pt modelId="{084F476C-EC5E-4C2C-95F3-EE62B3BA96BA}" type="sibTrans" cxnId="{7F26B64A-47BA-459A-B2A9-52797AEA9B0A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19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478CA-AB6F-4AD7-B47C-B0543DF7F772}" type="presOf" srcId="{9CEB73A5-0FD6-4F45-A169-1721E4AE83E1}" destId="{BAFEC618-6248-4355-B9E9-FAB66238DAF4}" srcOrd="0" destOrd="2" presId="urn:microsoft.com/office/officeart/2005/8/layout/process3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70AEC58B-7448-4719-98F9-47B6593CC848}" type="presOf" srcId="{39DDD004-C6B7-40D5-8D1B-7603FA5AAD55}" destId="{2F6BF117-98EA-447F-8FF4-BD931282CD2A}" srcOrd="0" destOrd="0" presId="urn:microsoft.com/office/officeart/2005/8/layout/process3"/>
    <dgm:cxn modelId="{B8DA1DA9-1F5C-4A0E-B2F6-68C921DD3F21}" type="presOf" srcId="{7092376C-7FD9-4F5C-BDC6-C16429D586F3}" destId="{BAFEC618-6248-4355-B9E9-FAB66238DAF4}" srcOrd="0" destOrd="1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7A2B2D12-2C1E-42A7-9909-3241EF53CE54}" type="presOf" srcId="{A0A6D6D5-7AD3-4462-81A9-BBFC472C71A1}" destId="{BAFEC618-6248-4355-B9E9-FAB66238DAF4}" srcOrd="0" destOrd="0" presId="urn:microsoft.com/office/officeart/2005/8/layout/process3"/>
    <dgm:cxn modelId="{E43E4D12-9BCF-4EB1-A8A8-BBDEA4EDEEB5}" type="presOf" srcId="{8742E769-C188-4043-80E2-DE130694C4B4}" destId="{ED63FEB1-A75D-4A77-BF49-45E98681802E}" srcOrd="0" destOrd="0" presId="urn:microsoft.com/office/officeart/2005/8/layout/process3"/>
    <dgm:cxn modelId="{D46F07C7-461E-4D4D-A55B-839E53D93BED}" type="presOf" srcId="{39DDD004-C6B7-40D5-8D1B-7603FA5AAD55}" destId="{2FAF66A6-2639-4ACF-9009-09D72D729A4F}" srcOrd="1" destOrd="0" presId="urn:microsoft.com/office/officeart/2005/8/layout/process3"/>
    <dgm:cxn modelId="{7F26B64A-47BA-459A-B2A9-52797AEA9B0A}" srcId="{39DDD004-C6B7-40D5-8D1B-7603FA5AAD55}" destId="{9CEB73A5-0FD6-4F45-A169-1721E4AE83E1}" srcOrd="2" destOrd="0" parTransId="{678A1C94-E8E6-4452-88D6-E2188DB73BCD}" sibTransId="{084F476C-EC5E-4C2C-95F3-EE62B3BA96BA}"/>
    <dgm:cxn modelId="{E3862D04-177A-4A85-8F2C-6D10F053ACD7}" srcId="{39DDD004-C6B7-40D5-8D1B-7603FA5AAD55}" destId="{7092376C-7FD9-4F5C-BDC6-C16429D586F3}" srcOrd="1" destOrd="0" parTransId="{913E9754-E99E-4A13-AFB8-BFA497FC1C74}" sibTransId="{29B22624-935A-476D-80C1-FE96A6BB7AF3}"/>
    <dgm:cxn modelId="{31FD2885-1717-4F8A-9A33-5D6F566A1745}" type="presParOf" srcId="{ED63FEB1-A75D-4A77-BF49-45E98681802E}" destId="{5E71CF3E-5B94-4BB8-B45D-6688C72E076C}" srcOrd="0" destOrd="0" presId="urn:microsoft.com/office/officeart/2005/8/layout/process3"/>
    <dgm:cxn modelId="{C0331129-9BD2-4F50-BFB7-9C59B8FE940B}" type="presParOf" srcId="{5E71CF3E-5B94-4BB8-B45D-6688C72E076C}" destId="{2F6BF117-98EA-447F-8FF4-BD931282CD2A}" srcOrd="0" destOrd="0" presId="urn:microsoft.com/office/officeart/2005/8/layout/process3"/>
    <dgm:cxn modelId="{5988CDCA-83B5-402B-8EA1-46BDA2A0CB89}" type="presParOf" srcId="{5E71CF3E-5B94-4BB8-B45D-6688C72E076C}" destId="{2FAF66A6-2639-4ACF-9009-09D72D729A4F}" srcOrd="1" destOrd="0" presId="urn:microsoft.com/office/officeart/2005/8/layout/process3"/>
    <dgm:cxn modelId="{FDE99490-4DC9-4466-9E91-25E7935B74E7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7.0 : August 22, 2016 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GB" b="0" dirty="0" smtClean="0"/>
            <a:t>The OS that speaks your languages</a:t>
          </a:r>
          <a:endParaRPr lang="en-US" b="0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CAA9085A-CC6B-4593-AA25-F9E037A2E128}">
      <dgm:prSet/>
      <dgm:spPr/>
      <dgm:t>
        <a:bodyPr/>
        <a:lstStyle/>
        <a:p>
          <a:r>
            <a:rPr lang="en-GB" b="0" dirty="0" smtClean="0"/>
            <a:t>Be in two places at once</a:t>
          </a:r>
          <a:endParaRPr lang="en-US" b="0" dirty="0">
            <a:solidFill>
              <a:schemeClr val="tx1"/>
            </a:solidFill>
          </a:endParaRPr>
        </a:p>
      </dgm:t>
    </dgm:pt>
    <dgm:pt modelId="{DFC316D0-8A45-4305-B153-05932DD18EBF}" type="parTrans" cxnId="{7D965148-F0B5-4A43-AFFB-E1304ABBD372}">
      <dgm:prSet/>
      <dgm:spPr/>
      <dgm:t>
        <a:bodyPr/>
        <a:lstStyle/>
        <a:p>
          <a:endParaRPr lang="en-US"/>
        </a:p>
      </dgm:t>
    </dgm:pt>
    <dgm:pt modelId="{8995E4B2-B03F-4DD5-B8D7-81BE60C4B30B}" type="sibTrans" cxnId="{7D965148-F0B5-4A43-AFFB-E1304ABBD372}">
      <dgm:prSet/>
      <dgm:spPr/>
      <dgm:t>
        <a:bodyPr/>
        <a:lstStyle/>
        <a:p>
          <a:endParaRPr lang="en-US"/>
        </a:p>
      </dgm:t>
    </dgm:pt>
    <dgm:pt modelId="{D6600383-48C6-4588-9FF6-C85A52FDB0A2}">
      <dgm:prSet/>
      <dgm:spPr/>
      <dgm:t>
        <a:bodyPr/>
        <a:lstStyle/>
        <a:p>
          <a:r>
            <a:rPr lang="en-US" b="0" dirty="0" smtClean="0"/>
            <a:t>With virtual reality mode</a:t>
          </a:r>
          <a:endParaRPr lang="en-US" b="0" dirty="0">
            <a:solidFill>
              <a:schemeClr val="tx1"/>
            </a:solidFill>
          </a:endParaRPr>
        </a:p>
      </dgm:t>
    </dgm:pt>
    <dgm:pt modelId="{8E1067C6-524F-403A-BF69-3B3366B11031}" type="parTrans" cxnId="{21895F1A-5F39-429C-B4C6-9686B28BDD0E}">
      <dgm:prSet/>
      <dgm:spPr/>
      <dgm:t>
        <a:bodyPr/>
        <a:lstStyle/>
        <a:p>
          <a:endParaRPr lang="en-US"/>
        </a:p>
      </dgm:t>
    </dgm:pt>
    <dgm:pt modelId="{CD2BA5F7-A15B-4800-8EBF-84B7D261DA9A}" type="sibTrans" cxnId="{21895F1A-5F39-429C-B4C6-9686B28BDD0E}">
      <dgm:prSet/>
      <dgm:spPr/>
      <dgm:t>
        <a:bodyPr/>
        <a:lstStyle/>
        <a:p>
          <a:endParaRPr lang="en-US"/>
        </a:p>
      </dgm:t>
    </dgm:pt>
    <dgm:pt modelId="{A0919EAB-2B88-4BD6-AB6D-901B8C263EBE}">
      <dgm:prSet/>
      <dgm:spPr/>
      <dgm:t>
        <a:bodyPr/>
        <a:lstStyle/>
        <a:p>
          <a:r>
            <a:rPr lang="en-US" b="0" dirty="0" smtClean="0"/>
            <a:t>Quick switch between apps</a:t>
          </a:r>
          <a:endParaRPr lang="en-US" b="0" dirty="0">
            <a:solidFill>
              <a:schemeClr val="tx1"/>
            </a:solidFill>
          </a:endParaRPr>
        </a:p>
      </dgm:t>
    </dgm:pt>
    <dgm:pt modelId="{4DA41A61-08D8-435F-92F1-7A5C4A06A45B}" type="parTrans" cxnId="{1A83C667-B519-4380-B06F-0D418D2885D0}">
      <dgm:prSet/>
      <dgm:spPr/>
      <dgm:t>
        <a:bodyPr/>
        <a:lstStyle/>
        <a:p>
          <a:endParaRPr lang="en-US"/>
        </a:p>
      </dgm:t>
    </dgm:pt>
    <dgm:pt modelId="{BB282377-C740-4139-A14F-C68E80E6B745}" type="sibTrans" cxnId="{1A83C667-B519-4380-B06F-0D418D2885D0}">
      <dgm:prSet/>
      <dgm:spPr/>
      <dgm:t>
        <a:bodyPr/>
        <a:lstStyle/>
        <a:p>
          <a:endParaRPr lang="en-US"/>
        </a:p>
      </dgm:t>
    </dgm:pt>
    <dgm:pt modelId="{354F7FE8-8475-4361-B29E-699EB89ECA5D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Security </a:t>
          </a:r>
          <a:endParaRPr lang="en-US" b="0" dirty="0">
            <a:solidFill>
              <a:schemeClr val="tx1"/>
            </a:solidFill>
          </a:endParaRPr>
        </a:p>
      </dgm:t>
    </dgm:pt>
    <dgm:pt modelId="{A57278B0-E112-48F5-9D36-DB2FB515F5E4}" type="parTrans" cxnId="{005BA438-E854-4269-A212-FD448DAB464F}">
      <dgm:prSet/>
      <dgm:spPr/>
      <dgm:t>
        <a:bodyPr/>
        <a:lstStyle/>
        <a:p>
          <a:endParaRPr lang="en-US"/>
        </a:p>
      </dgm:t>
    </dgm:pt>
    <dgm:pt modelId="{22B9B5D1-5CD0-4CCD-9766-AAA736E38BCC}" type="sibTrans" cxnId="{005BA438-E854-4269-A212-FD448DAB464F}">
      <dgm:prSet/>
      <dgm:spPr/>
      <dgm:t>
        <a:bodyPr/>
        <a:lstStyle/>
        <a:p>
          <a:endParaRPr lang="en-US"/>
        </a:p>
      </dgm:t>
    </dgm:pt>
    <dgm:pt modelId="{19583131-C300-4A61-8EBA-D7FA040FBE17}">
      <dgm:prSet/>
      <dgm:spPr/>
      <dgm:t>
        <a:bodyPr/>
        <a:lstStyle/>
        <a:p>
          <a:r>
            <a:rPr lang="en-US" b="0" dirty="0" smtClean="0"/>
            <a:t>Notification Direct Reply</a:t>
          </a:r>
          <a:endParaRPr lang="en-US" b="0" dirty="0">
            <a:solidFill>
              <a:schemeClr val="tx1"/>
            </a:solidFill>
          </a:endParaRPr>
        </a:p>
      </dgm:t>
    </dgm:pt>
    <dgm:pt modelId="{2BB61368-4C3C-40A0-A0DC-EBE96E07505F}" type="parTrans" cxnId="{47F8549E-6EF7-468C-A8A0-7EC332D13FE5}">
      <dgm:prSet/>
      <dgm:spPr/>
      <dgm:t>
        <a:bodyPr/>
        <a:lstStyle/>
        <a:p>
          <a:endParaRPr lang="en-US"/>
        </a:p>
      </dgm:t>
    </dgm:pt>
    <dgm:pt modelId="{1A4FB491-05FD-4B52-BF38-C0C3F0787CED}" type="sibTrans" cxnId="{47F8549E-6EF7-468C-A8A0-7EC332D13FE5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0414" custScaleY="56420" custLinFactNeighborX="-2200" custLinFactNeighborY="-4377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71666" custLinFactNeighborX="1148" custLinFactNeighborY="-5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3C667-B519-4380-B06F-0D418D2885D0}" srcId="{39DDD004-C6B7-40D5-8D1B-7603FA5AAD55}" destId="{A0919EAB-2B88-4BD6-AB6D-901B8C263EBE}" srcOrd="3" destOrd="0" parTransId="{4DA41A61-08D8-435F-92F1-7A5C4A06A45B}" sibTransId="{BB282377-C740-4139-A14F-C68E80E6B745}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7D965148-F0B5-4A43-AFFB-E1304ABBD372}" srcId="{39DDD004-C6B7-40D5-8D1B-7603FA5AAD55}" destId="{CAA9085A-CC6B-4593-AA25-F9E037A2E128}" srcOrd="1" destOrd="0" parTransId="{DFC316D0-8A45-4305-B153-05932DD18EBF}" sibTransId="{8995E4B2-B03F-4DD5-B8D7-81BE60C4B30B}"/>
    <dgm:cxn modelId="{0F756035-BB3F-4D18-BFE7-61C41776D024}" type="presOf" srcId="{354F7FE8-8475-4361-B29E-699EB89ECA5D}" destId="{BAFEC618-6248-4355-B9E9-FAB66238DAF4}" srcOrd="0" destOrd="4" presId="urn:microsoft.com/office/officeart/2005/8/layout/process3"/>
    <dgm:cxn modelId="{47F8549E-6EF7-468C-A8A0-7EC332D13FE5}" srcId="{39DDD004-C6B7-40D5-8D1B-7603FA5AAD55}" destId="{19583131-C300-4A61-8EBA-D7FA040FBE17}" srcOrd="5" destOrd="0" parTransId="{2BB61368-4C3C-40A0-A0DC-EBE96E07505F}" sibTransId="{1A4FB491-05FD-4B52-BF38-C0C3F0787CED}"/>
    <dgm:cxn modelId="{6280BE7F-345E-4E1A-A0A1-63BF20A80E0F}" type="presOf" srcId="{A0919EAB-2B88-4BD6-AB6D-901B8C263EBE}" destId="{BAFEC618-6248-4355-B9E9-FAB66238DAF4}" srcOrd="0" destOrd="3" presId="urn:microsoft.com/office/officeart/2005/8/layout/process3"/>
    <dgm:cxn modelId="{ADE923DD-0070-4391-97C1-FE8C4AA02ABF}" type="presOf" srcId="{8742E769-C188-4043-80E2-DE130694C4B4}" destId="{ED63FEB1-A75D-4A77-BF49-45E98681802E}" srcOrd="0" destOrd="0" presId="urn:microsoft.com/office/officeart/2005/8/layout/process3"/>
    <dgm:cxn modelId="{C05ED9B7-9657-4FF2-86E7-77D25705D1BC}" type="presOf" srcId="{CAA9085A-CC6B-4593-AA25-F9E037A2E128}" destId="{BAFEC618-6248-4355-B9E9-FAB66238DAF4}" srcOrd="0" destOrd="1" presId="urn:microsoft.com/office/officeart/2005/8/layout/process3"/>
    <dgm:cxn modelId="{005BA438-E854-4269-A212-FD448DAB464F}" srcId="{39DDD004-C6B7-40D5-8D1B-7603FA5AAD55}" destId="{354F7FE8-8475-4361-B29E-699EB89ECA5D}" srcOrd="4" destOrd="0" parTransId="{A57278B0-E112-48F5-9D36-DB2FB515F5E4}" sibTransId="{22B9B5D1-5CD0-4CCD-9766-AAA736E38BCC}"/>
    <dgm:cxn modelId="{3918C480-E2C6-4E7A-839C-5CC21977C966}" type="presOf" srcId="{A0A6D6D5-7AD3-4462-81A9-BBFC472C71A1}" destId="{BAFEC618-6248-4355-B9E9-FAB66238DAF4}" srcOrd="0" destOrd="0" presId="urn:microsoft.com/office/officeart/2005/8/layout/process3"/>
    <dgm:cxn modelId="{2D8401FB-2DFB-40C6-9D11-2A6BD61C9813}" type="presOf" srcId="{19583131-C300-4A61-8EBA-D7FA040FBE17}" destId="{BAFEC618-6248-4355-B9E9-FAB66238DAF4}" srcOrd="0" destOrd="5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E3838A18-010A-4427-8B48-7CD95AE2776E}" type="presOf" srcId="{39DDD004-C6B7-40D5-8D1B-7603FA5AAD55}" destId="{2F6BF117-98EA-447F-8FF4-BD931282CD2A}" srcOrd="0" destOrd="0" presId="urn:microsoft.com/office/officeart/2005/8/layout/process3"/>
    <dgm:cxn modelId="{64F05C80-85D2-4358-8477-78F1B1023855}" type="presOf" srcId="{39DDD004-C6B7-40D5-8D1B-7603FA5AAD55}" destId="{2FAF66A6-2639-4ACF-9009-09D72D729A4F}" srcOrd="1" destOrd="0" presId="urn:microsoft.com/office/officeart/2005/8/layout/process3"/>
    <dgm:cxn modelId="{21895F1A-5F39-429C-B4C6-9686B28BDD0E}" srcId="{39DDD004-C6B7-40D5-8D1B-7603FA5AAD55}" destId="{D6600383-48C6-4588-9FF6-C85A52FDB0A2}" srcOrd="2" destOrd="0" parTransId="{8E1067C6-524F-403A-BF69-3B3366B11031}" sibTransId="{CD2BA5F7-A15B-4800-8EBF-84B7D261DA9A}"/>
    <dgm:cxn modelId="{77EDDE0D-B27A-4020-BE53-61FF32CCDB95}" type="presOf" srcId="{D6600383-48C6-4588-9FF6-C85A52FDB0A2}" destId="{BAFEC618-6248-4355-B9E9-FAB66238DAF4}" srcOrd="0" destOrd="2" presId="urn:microsoft.com/office/officeart/2005/8/layout/process3"/>
    <dgm:cxn modelId="{1FA96514-E825-4A9A-BE96-5F1ED686B160}" type="presParOf" srcId="{ED63FEB1-A75D-4A77-BF49-45E98681802E}" destId="{5E71CF3E-5B94-4BB8-B45D-6688C72E076C}" srcOrd="0" destOrd="0" presId="urn:microsoft.com/office/officeart/2005/8/layout/process3"/>
    <dgm:cxn modelId="{0EE77764-09B7-419D-B04B-5E5CEEC5E39F}" type="presParOf" srcId="{5E71CF3E-5B94-4BB8-B45D-6688C72E076C}" destId="{2F6BF117-98EA-447F-8FF4-BD931282CD2A}" srcOrd="0" destOrd="0" presId="urn:microsoft.com/office/officeart/2005/8/layout/process3"/>
    <dgm:cxn modelId="{EFF3B972-7F71-436E-8780-674FFFD465CE}" type="presParOf" srcId="{5E71CF3E-5B94-4BB8-B45D-6688C72E076C}" destId="{2FAF66A6-2639-4ACF-9009-09D72D729A4F}" srcOrd="1" destOrd="0" presId="urn:microsoft.com/office/officeart/2005/8/layout/process3"/>
    <dgm:cxn modelId="{4C0CCD9F-8E9A-4E9A-AFF3-3F581A3C89C4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/>
      <dgm:spPr/>
      <dgm:t>
        <a:bodyPr/>
        <a:lstStyle/>
        <a:p>
          <a:r>
            <a:rPr lang="en-US" dirty="0" smtClean="0"/>
            <a:t>1.5 : April 27, 2009</a:t>
          </a:r>
          <a:endParaRPr lang="en-US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Youtube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E76B8C62-D576-43E1-8E3B-2D2992071FB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Picasa</a:t>
          </a:r>
          <a:endParaRPr lang="en-US" dirty="0">
            <a:solidFill>
              <a:schemeClr val="tx1"/>
            </a:solidFill>
          </a:endParaRPr>
        </a:p>
      </dgm:t>
    </dgm:pt>
    <dgm:pt modelId="{BF166369-2397-4697-84FD-2E123E5CCA94}" type="parTrans" cxnId="{BBD3C0FC-A104-40B4-8637-18579F115D82}">
      <dgm:prSet/>
      <dgm:spPr/>
      <dgm:t>
        <a:bodyPr/>
        <a:lstStyle/>
        <a:p>
          <a:endParaRPr lang="en-US"/>
        </a:p>
      </dgm:t>
    </dgm:pt>
    <dgm:pt modelId="{11CE0D3C-7324-4B48-9CE2-B5EF8C61802C}" type="sibTrans" cxnId="{BBD3C0FC-A104-40B4-8637-18579F115D82}">
      <dgm:prSet/>
      <dgm:spPr/>
      <dgm:t>
        <a:bodyPr/>
        <a:lstStyle/>
        <a:p>
          <a:endParaRPr lang="en-US"/>
        </a:p>
      </dgm:t>
    </dgm:pt>
    <dgm:pt modelId="{0D7477E6-713F-4765-91AD-3A9C4E31C60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Bluetooth A2Dp</a:t>
          </a:r>
          <a:endParaRPr lang="en-US" dirty="0">
            <a:solidFill>
              <a:schemeClr val="tx1"/>
            </a:solidFill>
          </a:endParaRPr>
        </a:p>
      </dgm:t>
    </dgm:pt>
    <dgm:pt modelId="{BC1C6D02-9132-45CF-B337-EEEEF075017E}" type="parTrans" cxnId="{734C30E2-023F-4EAD-9C20-4DBE6C68B4AB}">
      <dgm:prSet/>
      <dgm:spPr/>
      <dgm:t>
        <a:bodyPr/>
        <a:lstStyle/>
        <a:p>
          <a:endParaRPr lang="en-US"/>
        </a:p>
      </dgm:t>
    </dgm:pt>
    <dgm:pt modelId="{F93CDF11-2648-4D88-854C-C1969D0DE6FD}" type="sibTrans" cxnId="{734C30E2-023F-4EAD-9C20-4DBE6C68B4AB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44644" custLinFactNeighborY="-16874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1641" custLinFactNeighborY="-20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3C0FC-A104-40B4-8637-18579F115D82}" srcId="{39DDD004-C6B7-40D5-8D1B-7603FA5AAD55}" destId="{E76B8C62-D576-43E1-8E3B-2D2992071FBA}" srcOrd="1" destOrd="0" parTransId="{BF166369-2397-4697-84FD-2E123E5CCA94}" sibTransId="{11CE0D3C-7324-4B48-9CE2-B5EF8C61802C}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C622D006-0B78-49E4-9F99-D61FA715430A}" type="presOf" srcId="{39DDD004-C6B7-40D5-8D1B-7603FA5AAD55}" destId="{2F6BF117-98EA-447F-8FF4-BD931282CD2A}" srcOrd="0" destOrd="0" presId="urn:microsoft.com/office/officeart/2005/8/layout/process3"/>
    <dgm:cxn modelId="{33082C0E-EF0C-4345-A4C7-EA7F464F780C}" type="presOf" srcId="{E76B8C62-D576-43E1-8E3B-2D2992071FBA}" destId="{BAFEC618-6248-4355-B9E9-FAB66238DAF4}" srcOrd="0" destOrd="1" presId="urn:microsoft.com/office/officeart/2005/8/layout/process3"/>
    <dgm:cxn modelId="{6B25E286-C1DE-496C-A5E3-C776BE9D5942}" type="presOf" srcId="{A0A6D6D5-7AD3-4462-81A9-BBFC472C71A1}" destId="{BAFEC618-6248-4355-B9E9-FAB66238DAF4}" srcOrd="0" destOrd="0" presId="urn:microsoft.com/office/officeart/2005/8/layout/process3"/>
    <dgm:cxn modelId="{4DBDFF9F-F0AC-4354-9472-2E292FE216B7}" type="presOf" srcId="{39DDD004-C6B7-40D5-8D1B-7603FA5AAD55}" destId="{2FAF66A6-2639-4ACF-9009-09D72D729A4F}" srcOrd="1" destOrd="0" presId="urn:microsoft.com/office/officeart/2005/8/layout/process3"/>
    <dgm:cxn modelId="{A57A814B-A3F2-466D-B5FC-F59B3D6531E7}" type="presOf" srcId="{0D7477E6-713F-4765-91AD-3A9C4E31C60A}" destId="{BAFEC618-6248-4355-B9E9-FAB66238DAF4}" srcOrd="0" destOrd="2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483DA441-8DE4-44B6-B228-8CA26EDB1C30}" type="presOf" srcId="{8742E769-C188-4043-80E2-DE130694C4B4}" destId="{ED63FEB1-A75D-4A77-BF49-45E98681802E}" srcOrd="0" destOrd="0" presId="urn:microsoft.com/office/officeart/2005/8/layout/process3"/>
    <dgm:cxn modelId="{734C30E2-023F-4EAD-9C20-4DBE6C68B4AB}" srcId="{39DDD004-C6B7-40D5-8D1B-7603FA5AAD55}" destId="{0D7477E6-713F-4765-91AD-3A9C4E31C60A}" srcOrd="2" destOrd="0" parTransId="{BC1C6D02-9132-45CF-B337-EEEEF075017E}" sibTransId="{F93CDF11-2648-4D88-854C-C1969D0DE6FD}"/>
    <dgm:cxn modelId="{D784CA4B-7BD8-492F-8FCF-96FDF304AB18}" type="presParOf" srcId="{ED63FEB1-A75D-4A77-BF49-45E98681802E}" destId="{5E71CF3E-5B94-4BB8-B45D-6688C72E076C}" srcOrd="0" destOrd="0" presId="urn:microsoft.com/office/officeart/2005/8/layout/process3"/>
    <dgm:cxn modelId="{36052061-72F0-4A49-9604-409584AE03A6}" type="presParOf" srcId="{5E71CF3E-5B94-4BB8-B45D-6688C72E076C}" destId="{2F6BF117-98EA-447F-8FF4-BD931282CD2A}" srcOrd="0" destOrd="0" presId="urn:microsoft.com/office/officeart/2005/8/layout/process3"/>
    <dgm:cxn modelId="{E873C869-EA35-40A5-A475-5E79939DD66B}" type="presParOf" srcId="{5E71CF3E-5B94-4BB8-B45D-6688C72E076C}" destId="{2FAF66A6-2639-4ACF-9009-09D72D729A4F}" srcOrd="1" destOrd="0" presId="urn:microsoft.com/office/officeart/2005/8/layout/process3"/>
    <dgm:cxn modelId="{2DF04795-5898-460A-9F67-EB514E3853F1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1.6 : September 15, 2009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Quick search box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E76B8C62-D576-43E1-8E3B-2D2992071FB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Screen size diversity</a:t>
          </a:r>
          <a:endParaRPr lang="en-US" dirty="0">
            <a:solidFill>
              <a:schemeClr val="tx1"/>
            </a:solidFill>
          </a:endParaRPr>
        </a:p>
      </dgm:t>
    </dgm:pt>
    <dgm:pt modelId="{BF166369-2397-4697-84FD-2E123E5CCA94}" type="parTrans" cxnId="{BBD3C0FC-A104-40B4-8637-18579F115D82}">
      <dgm:prSet/>
      <dgm:spPr/>
      <dgm:t>
        <a:bodyPr/>
        <a:lstStyle/>
        <a:p>
          <a:endParaRPr lang="en-US"/>
        </a:p>
      </dgm:t>
    </dgm:pt>
    <dgm:pt modelId="{11CE0D3C-7324-4B48-9CE2-B5EF8C61802C}" type="sibTrans" cxnId="{BBD3C0FC-A104-40B4-8637-18579F115D82}">
      <dgm:prSet/>
      <dgm:spPr/>
      <dgm:t>
        <a:bodyPr/>
        <a:lstStyle/>
        <a:p>
          <a:endParaRPr lang="en-US"/>
        </a:p>
      </dgm:t>
    </dgm:pt>
    <dgm:pt modelId="{0D7477E6-713F-4765-91AD-3A9C4E31C60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Android market</a:t>
          </a:r>
          <a:endParaRPr lang="en-US" dirty="0">
            <a:solidFill>
              <a:schemeClr val="tx1"/>
            </a:solidFill>
          </a:endParaRPr>
        </a:p>
      </dgm:t>
    </dgm:pt>
    <dgm:pt modelId="{BC1C6D02-9132-45CF-B337-EEEEF075017E}" type="parTrans" cxnId="{734C30E2-023F-4EAD-9C20-4DBE6C68B4AB}">
      <dgm:prSet/>
      <dgm:spPr/>
      <dgm:t>
        <a:bodyPr/>
        <a:lstStyle/>
        <a:p>
          <a:endParaRPr lang="en-US"/>
        </a:p>
      </dgm:t>
    </dgm:pt>
    <dgm:pt modelId="{F93CDF11-2648-4D88-854C-C1969D0DE6FD}" type="sibTrans" cxnId="{734C30E2-023F-4EAD-9C20-4DBE6C68B4AB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1641" custLinFactNeighborY="-20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FAA74-E26A-4432-8D5F-F4B681136C11}" type="presOf" srcId="{A0A6D6D5-7AD3-4462-81A9-BBFC472C71A1}" destId="{BAFEC618-6248-4355-B9E9-FAB66238DAF4}" srcOrd="0" destOrd="0" presId="urn:microsoft.com/office/officeart/2005/8/layout/process3"/>
    <dgm:cxn modelId="{BBD3C0FC-A104-40B4-8637-18579F115D82}" srcId="{39DDD004-C6B7-40D5-8D1B-7603FA5AAD55}" destId="{E76B8C62-D576-43E1-8E3B-2D2992071FBA}" srcOrd="1" destOrd="0" parTransId="{BF166369-2397-4697-84FD-2E123E5CCA94}" sibTransId="{11CE0D3C-7324-4B48-9CE2-B5EF8C61802C}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4454DA79-3102-4772-8C89-2F16FD4957A5}" type="presOf" srcId="{8742E769-C188-4043-80E2-DE130694C4B4}" destId="{ED63FEB1-A75D-4A77-BF49-45E98681802E}" srcOrd="0" destOrd="0" presId="urn:microsoft.com/office/officeart/2005/8/layout/process3"/>
    <dgm:cxn modelId="{763FC1A3-89CA-498F-98A7-09D439CC2531}" type="presOf" srcId="{39DDD004-C6B7-40D5-8D1B-7603FA5AAD55}" destId="{2F6BF117-98EA-447F-8FF4-BD931282CD2A}" srcOrd="0" destOrd="0" presId="urn:microsoft.com/office/officeart/2005/8/layout/process3"/>
    <dgm:cxn modelId="{92ABCED7-319B-40CF-B4AA-9172C555E42F}" type="presOf" srcId="{0D7477E6-713F-4765-91AD-3A9C4E31C60A}" destId="{BAFEC618-6248-4355-B9E9-FAB66238DAF4}" srcOrd="0" destOrd="2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A2E5DF14-2D74-4ACA-98BC-FDBD7264982E}" type="presOf" srcId="{E76B8C62-D576-43E1-8E3B-2D2992071FBA}" destId="{BAFEC618-6248-4355-B9E9-FAB66238DAF4}" srcOrd="0" destOrd="1" presId="urn:microsoft.com/office/officeart/2005/8/layout/process3"/>
    <dgm:cxn modelId="{734C30E2-023F-4EAD-9C20-4DBE6C68B4AB}" srcId="{39DDD004-C6B7-40D5-8D1B-7603FA5AAD55}" destId="{0D7477E6-713F-4765-91AD-3A9C4E31C60A}" srcOrd="2" destOrd="0" parTransId="{BC1C6D02-9132-45CF-B337-EEEEF075017E}" sibTransId="{F93CDF11-2648-4D88-854C-C1969D0DE6FD}"/>
    <dgm:cxn modelId="{F7FE5F77-A1EA-4BBF-9E6F-304120DCB4B4}" type="presOf" srcId="{39DDD004-C6B7-40D5-8D1B-7603FA5AAD55}" destId="{2FAF66A6-2639-4ACF-9009-09D72D729A4F}" srcOrd="1" destOrd="0" presId="urn:microsoft.com/office/officeart/2005/8/layout/process3"/>
    <dgm:cxn modelId="{13EC99CD-25F8-4E39-8C80-E940AE8F74CA}" type="presParOf" srcId="{ED63FEB1-A75D-4A77-BF49-45E98681802E}" destId="{5E71CF3E-5B94-4BB8-B45D-6688C72E076C}" srcOrd="0" destOrd="0" presId="urn:microsoft.com/office/officeart/2005/8/layout/process3"/>
    <dgm:cxn modelId="{4AA6B01B-48A3-4DF3-A924-FB942EF0B5DB}" type="presParOf" srcId="{5E71CF3E-5B94-4BB8-B45D-6688C72E076C}" destId="{2F6BF117-98EA-447F-8FF4-BD931282CD2A}" srcOrd="0" destOrd="0" presId="urn:microsoft.com/office/officeart/2005/8/layout/process3"/>
    <dgm:cxn modelId="{F16CF066-C461-4B55-88DD-91D93B340823}" type="presParOf" srcId="{5E71CF3E-5B94-4BB8-B45D-6688C72E076C}" destId="{2FAF66A6-2639-4ACF-9009-09D72D729A4F}" srcOrd="1" destOrd="0" presId="urn:microsoft.com/office/officeart/2005/8/layout/process3"/>
    <dgm:cxn modelId="{68612290-9FCC-4A66-AD78-454B57B4C7A3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2.1 : October 26, 2009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Google maps navigation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E76B8C62-D576-43E1-8E3B-2D2992071FB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Home screen customization</a:t>
          </a:r>
          <a:endParaRPr lang="en-US" dirty="0">
            <a:solidFill>
              <a:schemeClr val="tx1"/>
            </a:solidFill>
          </a:endParaRPr>
        </a:p>
      </dgm:t>
    </dgm:pt>
    <dgm:pt modelId="{BF166369-2397-4697-84FD-2E123E5CCA94}" type="parTrans" cxnId="{BBD3C0FC-A104-40B4-8637-18579F115D82}">
      <dgm:prSet/>
      <dgm:spPr/>
      <dgm:t>
        <a:bodyPr/>
        <a:lstStyle/>
        <a:p>
          <a:endParaRPr lang="en-US"/>
        </a:p>
      </dgm:t>
    </dgm:pt>
    <dgm:pt modelId="{11CE0D3C-7324-4B48-9CE2-B5EF8C61802C}" type="sibTrans" cxnId="{BBD3C0FC-A104-40B4-8637-18579F115D82}">
      <dgm:prSet/>
      <dgm:spPr/>
      <dgm:t>
        <a:bodyPr/>
        <a:lstStyle/>
        <a:p>
          <a:endParaRPr lang="en-US"/>
        </a:p>
      </dgm:t>
    </dgm:pt>
    <dgm:pt modelId="{0D7477E6-713F-4765-91AD-3A9C4E31C60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Speech to text</a:t>
          </a:r>
          <a:endParaRPr lang="en-US" dirty="0">
            <a:solidFill>
              <a:schemeClr val="tx1"/>
            </a:solidFill>
          </a:endParaRPr>
        </a:p>
      </dgm:t>
    </dgm:pt>
    <dgm:pt modelId="{BC1C6D02-9132-45CF-B337-EEEEF075017E}" type="parTrans" cxnId="{734C30E2-023F-4EAD-9C20-4DBE6C68B4AB}">
      <dgm:prSet/>
      <dgm:spPr/>
      <dgm:t>
        <a:bodyPr/>
        <a:lstStyle/>
        <a:p>
          <a:endParaRPr lang="en-US"/>
        </a:p>
      </dgm:t>
    </dgm:pt>
    <dgm:pt modelId="{F93CDF11-2648-4D88-854C-C1969D0DE6FD}" type="sibTrans" cxnId="{734C30E2-023F-4EAD-9C20-4DBE6C68B4AB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20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3C0FC-A104-40B4-8637-18579F115D82}" srcId="{39DDD004-C6B7-40D5-8D1B-7603FA5AAD55}" destId="{E76B8C62-D576-43E1-8E3B-2D2992071FBA}" srcOrd="1" destOrd="0" parTransId="{BF166369-2397-4697-84FD-2E123E5CCA94}" sibTransId="{11CE0D3C-7324-4B48-9CE2-B5EF8C61802C}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718EE9DD-4BF7-44F6-A9D2-075F1048E977}" type="presOf" srcId="{39DDD004-C6B7-40D5-8D1B-7603FA5AAD55}" destId="{2F6BF117-98EA-447F-8FF4-BD931282CD2A}" srcOrd="0" destOrd="0" presId="urn:microsoft.com/office/officeart/2005/8/layout/process3"/>
    <dgm:cxn modelId="{032CF179-F358-404B-A91D-9082C73944AC}" type="presOf" srcId="{A0A6D6D5-7AD3-4462-81A9-BBFC472C71A1}" destId="{BAFEC618-6248-4355-B9E9-FAB66238DAF4}" srcOrd="0" destOrd="0" presId="urn:microsoft.com/office/officeart/2005/8/layout/process3"/>
    <dgm:cxn modelId="{A059D27D-4B67-4CBA-99EC-263F07A7F652}" type="presOf" srcId="{39DDD004-C6B7-40D5-8D1B-7603FA5AAD55}" destId="{2FAF66A6-2639-4ACF-9009-09D72D729A4F}" srcOrd="1" destOrd="0" presId="urn:microsoft.com/office/officeart/2005/8/layout/process3"/>
    <dgm:cxn modelId="{D0C382E7-E2D6-4DF4-AE72-DFCC63442AC5}" type="presOf" srcId="{E76B8C62-D576-43E1-8E3B-2D2992071FBA}" destId="{BAFEC618-6248-4355-B9E9-FAB66238DAF4}" srcOrd="0" destOrd="1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A5A86D75-4FF6-474E-B905-6A5B744706C1}" type="presOf" srcId="{0D7477E6-713F-4765-91AD-3A9C4E31C60A}" destId="{BAFEC618-6248-4355-B9E9-FAB66238DAF4}" srcOrd="0" destOrd="2" presId="urn:microsoft.com/office/officeart/2005/8/layout/process3"/>
    <dgm:cxn modelId="{734C30E2-023F-4EAD-9C20-4DBE6C68B4AB}" srcId="{39DDD004-C6B7-40D5-8D1B-7603FA5AAD55}" destId="{0D7477E6-713F-4765-91AD-3A9C4E31C60A}" srcOrd="2" destOrd="0" parTransId="{BC1C6D02-9132-45CF-B337-EEEEF075017E}" sibTransId="{F93CDF11-2648-4D88-854C-C1969D0DE6FD}"/>
    <dgm:cxn modelId="{1C687853-FFF8-479F-90B6-0FE128FA426E}" type="presOf" srcId="{8742E769-C188-4043-80E2-DE130694C4B4}" destId="{ED63FEB1-A75D-4A77-BF49-45E98681802E}" srcOrd="0" destOrd="0" presId="urn:microsoft.com/office/officeart/2005/8/layout/process3"/>
    <dgm:cxn modelId="{31C35DF5-A76D-4DFC-BAAC-1D594AF26BC6}" type="presParOf" srcId="{ED63FEB1-A75D-4A77-BF49-45E98681802E}" destId="{5E71CF3E-5B94-4BB8-B45D-6688C72E076C}" srcOrd="0" destOrd="0" presId="urn:microsoft.com/office/officeart/2005/8/layout/process3"/>
    <dgm:cxn modelId="{018E7B20-2BFB-4612-8FDA-D9CCCE54C6A7}" type="presParOf" srcId="{5E71CF3E-5B94-4BB8-B45D-6688C72E076C}" destId="{2F6BF117-98EA-447F-8FF4-BD931282CD2A}" srcOrd="0" destOrd="0" presId="urn:microsoft.com/office/officeart/2005/8/layout/process3"/>
    <dgm:cxn modelId="{12690398-1174-4B16-BEE1-01A4772169B2}" type="presParOf" srcId="{5E71CF3E-5B94-4BB8-B45D-6688C72E076C}" destId="{2FAF66A6-2639-4ACF-9009-09D72D729A4F}" srcOrd="1" destOrd="0" presId="urn:microsoft.com/office/officeart/2005/8/layout/process3"/>
    <dgm:cxn modelId="{D46B6940-D0BF-4F56-B7D8-668597065337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2.2 : May 20, 2010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Voice actions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E76B8C62-D576-43E1-8E3B-2D2992071FB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Portable hotspot</a:t>
          </a:r>
          <a:endParaRPr lang="en-US" dirty="0">
            <a:solidFill>
              <a:schemeClr val="tx1"/>
            </a:solidFill>
          </a:endParaRPr>
        </a:p>
      </dgm:t>
    </dgm:pt>
    <dgm:pt modelId="{BF166369-2397-4697-84FD-2E123E5CCA94}" type="parTrans" cxnId="{BBD3C0FC-A104-40B4-8637-18579F115D82}">
      <dgm:prSet/>
      <dgm:spPr/>
      <dgm:t>
        <a:bodyPr/>
        <a:lstStyle/>
        <a:p>
          <a:endParaRPr lang="en-US"/>
        </a:p>
      </dgm:t>
    </dgm:pt>
    <dgm:pt modelId="{11CE0D3C-7324-4B48-9CE2-B5EF8C61802C}" type="sibTrans" cxnId="{BBD3C0FC-A104-40B4-8637-18579F115D82}">
      <dgm:prSet/>
      <dgm:spPr/>
      <dgm:t>
        <a:bodyPr/>
        <a:lstStyle/>
        <a:p>
          <a:endParaRPr lang="en-US"/>
        </a:p>
      </dgm:t>
    </dgm:pt>
    <dgm:pt modelId="{554CE90A-A98C-42CA-B26C-D4F3C15E4A8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Performance</a:t>
          </a:r>
          <a:endParaRPr lang="en-US" dirty="0">
            <a:solidFill>
              <a:schemeClr val="tx1"/>
            </a:solidFill>
          </a:endParaRPr>
        </a:p>
      </dgm:t>
    </dgm:pt>
    <dgm:pt modelId="{B64A7190-AE2A-4E4E-B824-8A6ED059902F}" type="parTrans" cxnId="{0029D22B-42AD-4BD3-B9AA-83AC74695DCA}">
      <dgm:prSet/>
      <dgm:spPr/>
    </dgm:pt>
    <dgm:pt modelId="{34443CB5-255C-45B4-9EE8-308F5079AC28}" type="sibTrans" cxnId="{0029D22B-42AD-4BD3-B9AA-83AC74695DCA}">
      <dgm:prSet/>
      <dgm:spPr/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20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3C0FC-A104-40B4-8637-18579F115D82}" srcId="{39DDD004-C6B7-40D5-8D1B-7603FA5AAD55}" destId="{E76B8C62-D576-43E1-8E3B-2D2992071FBA}" srcOrd="1" destOrd="0" parTransId="{BF166369-2397-4697-84FD-2E123E5CCA94}" sibTransId="{11CE0D3C-7324-4B48-9CE2-B5EF8C61802C}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19D50E56-7946-4382-9F65-384CAFE7FFC7}" type="presOf" srcId="{39DDD004-C6B7-40D5-8D1B-7603FA5AAD55}" destId="{2FAF66A6-2639-4ACF-9009-09D72D729A4F}" srcOrd="1" destOrd="0" presId="urn:microsoft.com/office/officeart/2005/8/layout/process3"/>
    <dgm:cxn modelId="{0029D22B-42AD-4BD3-B9AA-83AC74695DCA}" srcId="{39DDD004-C6B7-40D5-8D1B-7603FA5AAD55}" destId="{554CE90A-A98C-42CA-B26C-D4F3C15E4A89}" srcOrd="2" destOrd="0" parTransId="{B64A7190-AE2A-4E4E-B824-8A6ED059902F}" sibTransId="{34443CB5-255C-45B4-9EE8-308F5079AC28}"/>
    <dgm:cxn modelId="{22987BFC-4CED-4915-9F68-5134E5A36BD7}" type="presOf" srcId="{39DDD004-C6B7-40D5-8D1B-7603FA5AAD55}" destId="{2F6BF117-98EA-447F-8FF4-BD931282CD2A}" srcOrd="0" destOrd="0" presId="urn:microsoft.com/office/officeart/2005/8/layout/process3"/>
    <dgm:cxn modelId="{3979FAF3-4E61-447A-99E3-4D3EF7E5D639}" type="presOf" srcId="{554CE90A-A98C-42CA-B26C-D4F3C15E4A89}" destId="{BAFEC618-6248-4355-B9E9-FAB66238DAF4}" srcOrd="0" destOrd="2" presId="urn:microsoft.com/office/officeart/2005/8/layout/process3"/>
    <dgm:cxn modelId="{C975CE2B-D0B5-4A09-ADE2-B42B97AF5F40}" type="presOf" srcId="{A0A6D6D5-7AD3-4462-81A9-BBFC472C71A1}" destId="{BAFEC618-6248-4355-B9E9-FAB66238DAF4}" srcOrd="0" destOrd="0" presId="urn:microsoft.com/office/officeart/2005/8/layout/process3"/>
    <dgm:cxn modelId="{8BE65042-720B-45B1-ACB0-89A0306FEDEA}" type="presOf" srcId="{E76B8C62-D576-43E1-8E3B-2D2992071FBA}" destId="{BAFEC618-6248-4355-B9E9-FAB66238DAF4}" srcOrd="0" destOrd="1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ED4CD03F-0C58-400E-AFD8-9B3BCE3EE038}" type="presOf" srcId="{8742E769-C188-4043-80E2-DE130694C4B4}" destId="{ED63FEB1-A75D-4A77-BF49-45E98681802E}" srcOrd="0" destOrd="0" presId="urn:microsoft.com/office/officeart/2005/8/layout/process3"/>
    <dgm:cxn modelId="{6136B3A5-86C8-48CB-90A6-50DF33BD660A}" type="presParOf" srcId="{ED63FEB1-A75D-4A77-BF49-45E98681802E}" destId="{5E71CF3E-5B94-4BB8-B45D-6688C72E076C}" srcOrd="0" destOrd="0" presId="urn:microsoft.com/office/officeart/2005/8/layout/process3"/>
    <dgm:cxn modelId="{6DC148C5-F0A7-4081-A470-6B0C457E9440}" type="presParOf" srcId="{5E71CF3E-5B94-4BB8-B45D-6688C72E076C}" destId="{2F6BF117-98EA-447F-8FF4-BD931282CD2A}" srcOrd="0" destOrd="0" presId="urn:microsoft.com/office/officeart/2005/8/layout/process3"/>
    <dgm:cxn modelId="{2838D0C4-95F5-4629-9991-CD9BAF538A40}" type="presParOf" srcId="{5E71CF3E-5B94-4BB8-B45D-6688C72E076C}" destId="{2FAF66A6-2639-4ACF-9009-09D72D729A4F}" srcOrd="1" destOrd="0" presId="urn:microsoft.com/office/officeart/2005/8/layout/process3"/>
    <dgm:cxn modelId="{253F09F0-F632-4A58-9C6F-415E888C2E94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2.3 : December 6, 2010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Gaming APIS</a:t>
          </a:r>
          <a:endParaRPr lang="en-US" b="0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E76B8C62-D576-43E1-8E3B-2D2992071FBA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NFC (</a:t>
          </a:r>
          <a:r>
            <a:rPr lang="en-US" b="0" i="0" dirty="0" smtClean="0"/>
            <a:t>Near Field Communication</a:t>
          </a:r>
          <a:r>
            <a:rPr lang="en-US" b="0" dirty="0" smtClean="0">
              <a:solidFill>
                <a:schemeClr val="tx1"/>
              </a:solidFill>
            </a:rPr>
            <a:t>)</a:t>
          </a:r>
          <a:endParaRPr lang="en-US" b="0" dirty="0">
            <a:solidFill>
              <a:schemeClr val="tx1"/>
            </a:solidFill>
          </a:endParaRPr>
        </a:p>
      </dgm:t>
    </dgm:pt>
    <dgm:pt modelId="{BF166369-2397-4697-84FD-2E123E5CCA94}" type="parTrans" cxnId="{BBD3C0FC-A104-40B4-8637-18579F115D82}">
      <dgm:prSet/>
      <dgm:spPr/>
      <dgm:t>
        <a:bodyPr/>
        <a:lstStyle/>
        <a:p>
          <a:endParaRPr lang="en-US"/>
        </a:p>
      </dgm:t>
    </dgm:pt>
    <dgm:pt modelId="{11CE0D3C-7324-4B48-9CE2-B5EF8C61802C}" type="sibTrans" cxnId="{BBD3C0FC-A104-40B4-8637-18579F115D82}">
      <dgm:prSet/>
      <dgm:spPr/>
      <dgm:t>
        <a:bodyPr/>
        <a:lstStyle/>
        <a:p>
          <a:endParaRPr lang="en-US"/>
        </a:p>
      </dgm:t>
    </dgm:pt>
    <dgm:pt modelId="{554CE90A-A98C-42CA-B26C-D4F3C15E4A8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Battery management</a:t>
          </a:r>
          <a:endParaRPr lang="en-US" dirty="0">
            <a:solidFill>
              <a:schemeClr val="tx1"/>
            </a:solidFill>
          </a:endParaRPr>
        </a:p>
      </dgm:t>
    </dgm:pt>
    <dgm:pt modelId="{B64A7190-AE2A-4E4E-B824-8A6ED059902F}" type="parTrans" cxnId="{0029D22B-42AD-4BD3-B9AA-83AC74695DCA}">
      <dgm:prSet/>
      <dgm:spPr/>
      <dgm:t>
        <a:bodyPr/>
        <a:lstStyle/>
        <a:p>
          <a:endParaRPr lang="en-US"/>
        </a:p>
      </dgm:t>
    </dgm:pt>
    <dgm:pt modelId="{34443CB5-255C-45B4-9EE8-308F5079AC28}" type="sibTrans" cxnId="{0029D22B-42AD-4BD3-B9AA-83AC74695DCA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20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3C0FC-A104-40B4-8637-18579F115D82}" srcId="{39DDD004-C6B7-40D5-8D1B-7603FA5AAD55}" destId="{E76B8C62-D576-43E1-8E3B-2D2992071FBA}" srcOrd="1" destOrd="0" parTransId="{BF166369-2397-4697-84FD-2E123E5CCA94}" sibTransId="{11CE0D3C-7324-4B48-9CE2-B5EF8C61802C}"/>
    <dgm:cxn modelId="{5ED4BE5C-B102-4CE4-A91A-D5E939F0261D}" type="presOf" srcId="{8742E769-C188-4043-80E2-DE130694C4B4}" destId="{ED63FEB1-A75D-4A77-BF49-45E98681802E}" srcOrd="0" destOrd="0" presId="urn:microsoft.com/office/officeart/2005/8/layout/process3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C9D12E7C-C0D3-4CE5-AF04-5486A2FE9023}" type="presOf" srcId="{39DDD004-C6B7-40D5-8D1B-7603FA5AAD55}" destId="{2F6BF117-98EA-447F-8FF4-BD931282CD2A}" srcOrd="0" destOrd="0" presId="urn:microsoft.com/office/officeart/2005/8/layout/process3"/>
    <dgm:cxn modelId="{0E43F0ED-A574-4A5D-9C17-F76710E4F12A}" type="presOf" srcId="{39DDD004-C6B7-40D5-8D1B-7603FA5AAD55}" destId="{2FAF66A6-2639-4ACF-9009-09D72D729A4F}" srcOrd="1" destOrd="0" presId="urn:microsoft.com/office/officeart/2005/8/layout/process3"/>
    <dgm:cxn modelId="{0029D22B-42AD-4BD3-B9AA-83AC74695DCA}" srcId="{39DDD004-C6B7-40D5-8D1B-7603FA5AAD55}" destId="{554CE90A-A98C-42CA-B26C-D4F3C15E4A89}" srcOrd="2" destOrd="0" parTransId="{B64A7190-AE2A-4E4E-B824-8A6ED059902F}" sibTransId="{34443CB5-255C-45B4-9EE8-308F5079AC28}"/>
    <dgm:cxn modelId="{403E2110-73D6-45D4-AE77-18AA19C03E34}" type="presOf" srcId="{A0A6D6D5-7AD3-4462-81A9-BBFC472C71A1}" destId="{BAFEC618-6248-4355-B9E9-FAB66238DAF4}" srcOrd="0" destOrd="0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038D089D-964D-406D-83EA-80820ECBE0EE}" type="presOf" srcId="{554CE90A-A98C-42CA-B26C-D4F3C15E4A89}" destId="{BAFEC618-6248-4355-B9E9-FAB66238DAF4}" srcOrd="0" destOrd="2" presId="urn:microsoft.com/office/officeart/2005/8/layout/process3"/>
    <dgm:cxn modelId="{0B4EC838-7E16-4839-B4F3-4433A05AFFAB}" type="presOf" srcId="{E76B8C62-D576-43E1-8E3B-2D2992071FBA}" destId="{BAFEC618-6248-4355-B9E9-FAB66238DAF4}" srcOrd="0" destOrd="1" presId="urn:microsoft.com/office/officeart/2005/8/layout/process3"/>
    <dgm:cxn modelId="{72C92DF9-8460-462A-91C9-AE1340589F82}" type="presParOf" srcId="{ED63FEB1-A75D-4A77-BF49-45E98681802E}" destId="{5E71CF3E-5B94-4BB8-B45D-6688C72E076C}" srcOrd="0" destOrd="0" presId="urn:microsoft.com/office/officeart/2005/8/layout/process3"/>
    <dgm:cxn modelId="{E6F73BAF-6DD9-43DF-BE65-E55095E0F1A9}" type="presParOf" srcId="{5E71CF3E-5B94-4BB8-B45D-6688C72E076C}" destId="{2F6BF117-98EA-447F-8FF4-BD931282CD2A}" srcOrd="0" destOrd="0" presId="urn:microsoft.com/office/officeart/2005/8/layout/process3"/>
    <dgm:cxn modelId="{C08A1FB6-BCB9-4857-B3BC-4EF9456B4A89}" type="presParOf" srcId="{5E71CF3E-5B94-4BB8-B45D-6688C72E076C}" destId="{2FAF66A6-2639-4ACF-9009-09D72D729A4F}" srcOrd="1" destOrd="0" presId="urn:microsoft.com/office/officeart/2005/8/layout/process3"/>
    <dgm:cxn modelId="{D21EEC64-49DE-4C6D-B553-12E22DE4B826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3.0 : February 22, 2011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Tablet friendly design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E76B8C62-D576-43E1-8E3B-2D2992071FB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System bar</a:t>
          </a:r>
          <a:endParaRPr lang="en-US" dirty="0">
            <a:solidFill>
              <a:schemeClr val="tx1"/>
            </a:solidFill>
          </a:endParaRPr>
        </a:p>
      </dgm:t>
    </dgm:pt>
    <dgm:pt modelId="{BF166369-2397-4697-84FD-2E123E5CCA94}" type="parTrans" cxnId="{BBD3C0FC-A104-40B4-8637-18579F115D82}">
      <dgm:prSet/>
      <dgm:spPr/>
      <dgm:t>
        <a:bodyPr/>
        <a:lstStyle/>
        <a:p>
          <a:endParaRPr lang="en-US"/>
        </a:p>
      </dgm:t>
    </dgm:pt>
    <dgm:pt modelId="{11CE0D3C-7324-4B48-9CE2-B5EF8C61802C}" type="sibTrans" cxnId="{BBD3C0FC-A104-40B4-8637-18579F115D82}">
      <dgm:prSet/>
      <dgm:spPr/>
      <dgm:t>
        <a:bodyPr/>
        <a:lstStyle/>
        <a:p>
          <a:endParaRPr lang="en-US"/>
        </a:p>
      </dgm:t>
    </dgm:pt>
    <dgm:pt modelId="{554CE90A-A98C-42CA-B26C-D4F3C15E4A8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Quick settings</a:t>
          </a:r>
          <a:endParaRPr lang="en-US" dirty="0">
            <a:solidFill>
              <a:schemeClr val="tx1"/>
            </a:solidFill>
          </a:endParaRPr>
        </a:p>
      </dgm:t>
    </dgm:pt>
    <dgm:pt modelId="{B64A7190-AE2A-4E4E-B824-8A6ED059902F}" type="parTrans" cxnId="{0029D22B-42AD-4BD3-B9AA-83AC74695DCA}">
      <dgm:prSet/>
      <dgm:spPr/>
      <dgm:t>
        <a:bodyPr/>
        <a:lstStyle/>
        <a:p>
          <a:endParaRPr lang="en-US"/>
        </a:p>
      </dgm:t>
    </dgm:pt>
    <dgm:pt modelId="{34443CB5-255C-45B4-9EE8-308F5079AC28}" type="sibTrans" cxnId="{0029D22B-42AD-4BD3-B9AA-83AC74695DCA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20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3C0FC-A104-40B4-8637-18579F115D82}" srcId="{39DDD004-C6B7-40D5-8D1B-7603FA5AAD55}" destId="{E76B8C62-D576-43E1-8E3B-2D2992071FBA}" srcOrd="1" destOrd="0" parTransId="{BF166369-2397-4697-84FD-2E123E5CCA94}" sibTransId="{11CE0D3C-7324-4B48-9CE2-B5EF8C61802C}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E374987E-6F9A-4DDC-A520-B819EEEBFC06}" type="presOf" srcId="{8742E769-C188-4043-80E2-DE130694C4B4}" destId="{ED63FEB1-A75D-4A77-BF49-45E98681802E}" srcOrd="0" destOrd="0" presId="urn:microsoft.com/office/officeart/2005/8/layout/process3"/>
    <dgm:cxn modelId="{0029D22B-42AD-4BD3-B9AA-83AC74695DCA}" srcId="{39DDD004-C6B7-40D5-8D1B-7603FA5AAD55}" destId="{554CE90A-A98C-42CA-B26C-D4F3C15E4A89}" srcOrd="2" destOrd="0" parTransId="{B64A7190-AE2A-4E4E-B824-8A6ED059902F}" sibTransId="{34443CB5-255C-45B4-9EE8-308F5079AC28}"/>
    <dgm:cxn modelId="{0E24794A-4174-4ED1-9FA2-8C1C1205997E}" type="presOf" srcId="{A0A6D6D5-7AD3-4462-81A9-BBFC472C71A1}" destId="{BAFEC618-6248-4355-B9E9-FAB66238DAF4}" srcOrd="0" destOrd="0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DBCB6BED-B01E-4B6E-B2B2-75A9C9A4BB38}" type="presOf" srcId="{554CE90A-A98C-42CA-B26C-D4F3C15E4A89}" destId="{BAFEC618-6248-4355-B9E9-FAB66238DAF4}" srcOrd="0" destOrd="2" presId="urn:microsoft.com/office/officeart/2005/8/layout/process3"/>
    <dgm:cxn modelId="{09637C64-76D6-404B-8934-7689256DB38E}" type="presOf" srcId="{39DDD004-C6B7-40D5-8D1B-7603FA5AAD55}" destId="{2FAF66A6-2639-4ACF-9009-09D72D729A4F}" srcOrd="1" destOrd="0" presId="urn:microsoft.com/office/officeart/2005/8/layout/process3"/>
    <dgm:cxn modelId="{325E426E-BAB2-4535-8C80-64F6BD5F15B5}" type="presOf" srcId="{E76B8C62-D576-43E1-8E3B-2D2992071FBA}" destId="{BAFEC618-6248-4355-B9E9-FAB66238DAF4}" srcOrd="0" destOrd="1" presId="urn:microsoft.com/office/officeart/2005/8/layout/process3"/>
    <dgm:cxn modelId="{A0A1C605-E330-45A7-A7E1-195470D0F393}" type="presOf" srcId="{39DDD004-C6B7-40D5-8D1B-7603FA5AAD55}" destId="{2F6BF117-98EA-447F-8FF4-BD931282CD2A}" srcOrd="0" destOrd="0" presId="urn:microsoft.com/office/officeart/2005/8/layout/process3"/>
    <dgm:cxn modelId="{CFDE8E4E-BB99-41D5-BB3D-889F2013EE7D}" type="presParOf" srcId="{ED63FEB1-A75D-4A77-BF49-45E98681802E}" destId="{5E71CF3E-5B94-4BB8-B45D-6688C72E076C}" srcOrd="0" destOrd="0" presId="urn:microsoft.com/office/officeart/2005/8/layout/process3"/>
    <dgm:cxn modelId="{81586C3E-6A84-4861-9441-4A099B025992}" type="presParOf" srcId="{5E71CF3E-5B94-4BB8-B45D-6688C72E076C}" destId="{2F6BF117-98EA-447F-8FF4-BD931282CD2A}" srcOrd="0" destOrd="0" presId="urn:microsoft.com/office/officeart/2005/8/layout/process3"/>
    <dgm:cxn modelId="{0B474FA7-E48E-4748-8804-7346D3FF6195}" type="presParOf" srcId="{5E71CF3E-5B94-4BB8-B45D-6688C72E076C}" destId="{2FAF66A6-2639-4ACF-9009-09D72D729A4F}" srcOrd="1" destOrd="0" presId="urn:microsoft.com/office/officeart/2005/8/layout/process3"/>
    <dgm:cxn modelId="{82605012-0555-451D-85F0-6157E5129725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4.0 : October 18, 2011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Custom home screen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E76B8C62-D576-43E1-8E3B-2D2992071FB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Data usage control</a:t>
          </a:r>
          <a:endParaRPr lang="en-US" dirty="0">
            <a:solidFill>
              <a:schemeClr val="tx1"/>
            </a:solidFill>
          </a:endParaRPr>
        </a:p>
      </dgm:t>
    </dgm:pt>
    <dgm:pt modelId="{BF166369-2397-4697-84FD-2E123E5CCA94}" type="parTrans" cxnId="{BBD3C0FC-A104-40B4-8637-18579F115D82}">
      <dgm:prSet/>
      <dgm:spPr/>
      <dgm:t>
        <a:bodyPr/>
        <a:lstStyle/>
        <a:p>
          <a:endParaRPr lang="en-US"/>
        </a:p>
      </dgm:t>
    </dgm:pt>
    <dgm:pt modelId="{11CE0D3C-7324-4B48-9CE2-B5EF8C61802C}" type="sibTrans" cxnId="{BBD3C0FC-A104-40B4-8637-18579F115D82}">
      <dgm:prSet/>
      <dgm:spPr/>
      <dgm:t>
        <a:bodyPr/>
        <a:lstStyle/>
        <a:p>
          <a:endParaRPr lang="en-US"/>
        </a:p>
      </dgm:t>
    </dgm:pt>
    <dgm:pt modelId="{554CE90A-A98C-42CA-B26C-D4F3C15E4A8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Android beam</a:t>
          </a:r>
          <a:endParaRPr lang="en-US" dirty="0">
            <a:solidFill>
              <a:schemeClr val="tx1"/>
            </a:solidFill>
          </a:endParaRPr>
        </a:p>
      </dgm:t>
    </dgm:pt>
    <dgm:pt modelId="{B64A7190-AE2A-4E4E-B824-8A6ED059902F}" type="parTrans" cxnId="{0029D22B-42AD-4BD3-B9AA-83AC74695DCA}">
      <dgm:prSet/>
      <dgm:spPr/>
      <dgm:t>
        <a:bodyPr/>
        <a:lstStyle/>
        <a:p>
          <a:endParaRPr lang="en-US"/>
        </a:p>
      </dgm:t>
    </dgm:pt>
    <dgm:pt modelId="{34443CB5-255C-45B4-9EE8-308F5079AC28}" type="sibTrans" cxnId="{0029D22B-42AD-4BD3-B9AA-83AC74695DCA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20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3C0FC-A104-40B4-8637-18579F115D82}" srcId="{39DDD004-C6B7-40D5-8D1B-7603FA5AAD55}" destId="{E76B8C62-D576-43E1-8E3B-2D2992071FBA}" srcOrd="1" destOrd="0" parTransId="{BF166369-2397-4697-84FD-2E123E5CCA94}" sibTransId="{11CE0D3C-7324-4B48-9CE2-B5EF8C61802C}"/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878DF3E3-7250-4A1C-A94E-7CDFBD4FB1FB}" type="presOf" srcId="{A0A6D6D5-7AD3-4462-81A9-BBFC472C71A1}" destId="{BAFEC618-6248-4355-B9E9-FAB66238DAF4}" srcOrd="0" destOrd="0" presId="urn:microsoft.com/office/officeart/2005/8/layout/process3"/>
    <dgm:cxn modelId="{90EEA638-B12B-4118-83EF-F3C9B254C72A}" type="presOf" srcId="{8742E769-C188-4043-80E2-DE130694C4B4}" destId="{ED63FEB1-A75D-4A77-BF49-45E98681802E}" srcOrd="0" destOrd="0" presId="urn:microsoft.com/office/officeart/2005/8/layout/process3"/>
    <dgm:cxn modelId="{FD6C3811-9F9C-4E2A-98A8-466DC75AAB4E}" type="presOf" srcId="{39DDD004-C6B7-40D5-8D1B-7603FA5AAD55}" destId="{2FAF66A6-2639-4ACF-9009-09D72D729A4F}" srcOrd="1" destOrd="0" presId="urn:microsoft.com/office/officeart/2005/8/layout/process3"/>
    <dgm:cxn modelId="{0029D22B-42AD-4BD3-B9AA-83AC74695DCA}" srcId="{39DDD004-C6B7-40D5-8D1B-7603FA5AAD55}" destId="{554CE90A-A98C-42CA-B26C-D4F3C15E4A89}" srcOrd="2" destOrd="0" parTransId="{B64A7190-AE2A-4E4E-B824-8A6ED059902F}" sibTransId="{34443CB5-255C-45B4-9EE8-308F5079AC28}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BF3EF857-4DCE-4C17-A534-F125BB02F585}" type="presOf" srcId="{E76B8C62-D576-43E1-8E3B-2D2992071FBA}" destId="{BAFEC618-6248-4355-B9E9-FAB66238DAF4}" srcOrd="0" destOrd="1" presId="urn:microsoft.com/office/officeart/2005/8/layout/process3"/>
    <dgm:cxn modelId="{833A053C-6D7E-4449-9505-5198049DF170}" type="presOf" srcId="{39DDD004-C6B7-40D5-8D1B-7603FA5AAD55}" destId="{2F6BF117-98EA-447F-8FF4-BD931282CD2A}" srcOrd="0" destOrd="0" presId="urn:microsoft.com/office/officeart/2005/8/layout/process3"/>
    <dgm:cxn modelId="{136A3AAF-BF0E-4DF7-9731-8D528FF17C3F}" type="presOf" srcId="{554CE90A-A98C-42CA-B26C-D4F3C15E4A89}" destId="{BAFEC618-6248-4355-B9E9-FAB66238DAF4}" srcOrd="0" destOrd="2" presId="urn:microsoft.com/office/officeart/2005/8/layout/process3"/>
    <dgm:cxn modelId="{DE349AC5-B52D-4B72-BE88-2E9BC5DA4ABE}" type="presParOf" srcId="{ED63FEB1-A75D-4A77-BF49-45E98681802E}" destId="{5E71CF3E-5B94-4BB8-B45D-6688C72E076C}" srcOrd="0" destOrd="0" presId="urn:microsoft.com/office/officeart/2005/8/layout/process3"/>
    <dgm:cxn modelId="{4EDF478F-BFDB-401E-B51E-0BB7168255C9}" type="presParOf" srcId="{5E71CF3E-5B94-4BB8-B45D-6688C72E076C}" destId="{2F6BF117-98EA-447F-8FF4-BD931282CD2A}" srcOrd="0" destOrd="0" presId="urn:microsoft.com/office/officeart/2005/8/layout/process3"/>
    <dgm:cxn modelId="{6D8DF003-ABCE-4E0D-9B2B-4675F8D019FD}" type="presParOf" srcId="{5E71CF3E-5B94-4BB8-B45D-6688C72E076C}" destId="{2FAF66A6-2639-4ACF-9009-09D72D729A4F}" srcOrd="1" destOrd="0" presId="urn:microsoft.com/office/officeart/2005/8/layout/process3"/>
    <dgm:cxn modelId="{2F7681A3-617A-429A-B0B4-F2C8EF805391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42E769-C188-4043-80E2-DE130694C4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DD004-C6B7-40D5-8D1B-7603FA5AAD55}">
      <dgm:prSet phldrT="[Text]" custT="1"/>
      <dgm:spPr/>
      <dgm:t>
        <a:bodyPr/>
        <a:lstStyle/>
        <a:p>
          <a:r>
            <a:rPr lang="en-US" sz="3000" dirty="0" smtClean="0"/>
            <a:t>4.1 : July 9, 2012 </a:t>
          </a:r>
          <a:endParaRPr lang="en-US" sz="3000" dirty="0" smtClean="0">
            <a:solidFill>
              <a:schemeClr val="bg1"/>
            </a:solidFill>
          </a:endParaRPr>
        </a:p>
      </dgm:t>
    </dgm:pt>
    <dgm:pt modelId="{FA8BE95C-EEF5-405B-B740-F85F7FC4AB16}" type="parTrans" cxnId="{EB59B700-1CE4-481E-84C3-BA3834512E1E}">
      <dgm:prSet/>
      <dgm:spPr/>
      <dgm:t>
        <a:bodyPr/>
        <a:lstStyle/>
        <a:p>
          <a:endParaRPr lang="en-US"/>
        </a:p>
      </dgm:t>
    </dgm:pt>
    <dgm:pt modelId="{17636EC1-3399-473A-95DA-131A599D6A73}" type="sibTrans" cxnId="{EB59B700-1CE4-481E-84C3-BA3834512E1E}">
      <dgm:prSet/>
      <dgm:spPr/>
      <dgm:t>
        <a:bodyPr/>
        <a:lstStyle/>
        <a:p>
          <a:endParaRPr lang="en-US"/>
        </a:p>
      </dgm:t>
    </dgm:pt>
    <dgm:pt modelId="{A0A6D6D5-7AD3-4462-81A9-BBFC472C7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Google now</a:t>
          </a:r>
          <a:endParaRPr lang="en-US" dirty="0">
            <a:solidFill>
              <a:schemeClr val="tx1"/>
            </a:solidFill>
          </a:endParaRPr>
        </a:p>
      </dgm:t>
    </dgm:pt>
    <dgm:pt modelId="{EB6E50ED-031C-4856-B163-E47FD0C0CE45}" type="parTrans" cxnId="{1D11C065-9A02-47AF-9D99-782F2B96B18E}">
      <dgm:prSet/>
      <dgm:spPr/>
      <dgm:t>
        <a:bodyPr/>
        <a:lstStyle/>
        <a:p>
          <a:endParaRPr lang="en-US"/>
        </a:p>
      </dgm:t>
    </dgm:pt>
    <dgm:pt modelId="{9BED2DE3-D230-4978-B2FD-F87E822B28C2}" type="sibTrans" cxnId="{1D11C065-9A02-47AF-9D99-782F2B96B18E}">
      <dgm:prSet/>
      <dgm:spPr/>
      <dgm:t>
        <a:bodyPr/>
        <a:lstStyle/>
        <a:p>
          <a:endParaRPr lang="en-US"/>
        </a:p>
      </dgm:t>
    </dgm:pt>
    <dgm:pt modelId="{5D9B7996-7584-4935-8665-6DB86831D42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Actionable notifications</a:t>
          </a:r>
          <a:endParaRPr lang="en-US" dirty="0">
            <a:solidFill>
              <a:schemeClr val="tx1"/>
            </a:solidFill>
          </a:endParaRPr>
        </a:p>
      </dgm:t>
    </dgm:pt>
    <dgm:pt modelId="{C5291F14-220C-47D1-9617-25140BB1CE53}" type="parTrans" cxnId="{78C7E112-8EE2-478A-A6CF-18E60B06831A}">
      <dgm:prSet/>
      <dgm:spPr/>
      <dgm:t>
        <a:bodyPr/>
        <a:lstStyle/>
        <a:p>
          <a:endParaRPr lang="en-US"/>
        </a:p>
      </dgm:t>
    </dgm:pt>
    <dgm:pt modelId="{3C6CDCD2-43BF-4306-B04A-A2CB8E6361B6}" type="sibTrans" cxnId="{78C7E112-8EE2-478A-A6CF-18E60B06831A}">
      <dgm:prSet/>
      <dgm:spPr/>
      <dgm:t>
        <a:bodyPr/>
        <a:lstStyle/>
        <a:p>
          <a:endParaRPr lang="en-US"/>
        </a:p>
      </dgm:t>
    </dgm:pt>
    <dgm:pt modelId="{449F5715-8587-4CE6-920A-05B37DC0481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Account switching</a:t>
          </a:r>
          <a:endParaRPr lang="en-US" dirty="0">
            <a:solidFill>
              <a:schemeClr val="tx1"/>
            </a:solidFill>
          </a:endParaRPr>
        </a:p>
      </dgm:t>
    </dgm:pt>
    <dgm:pt modelId="{17F2BB95-B11F-47C8-B362-996501E59C9F}" type="parTrans" cxnId="{93E164C7-6A3A-4903-912A-C176667557AE}">
      <dgm:prSet/>
      <dgm:spPr/>
      <dgm:t>
        <a:bodyPr/>
        <a:lstStyle/>
        <a:p>
          <a:endParaRPr lang="en-US"/>
        </a:p>
      </dgm:t>
    </dgm:pt>
    <dgm:pt modelId="{06C1DD1F-FB4E-49EF-9B2E-FA95146F5CC2}" type="sibTrans" cxnId="{93E164C7-6A3A-4903-912A-C176667557AE}">
      <dgm:prSet/>
      <dgm:spPr/>
      <dgm:t>
        <a:bodyPr/>
        <a:lstStyle/>
        <a:p>
          <a:endParaRPr lang="en-US"/>
        </a:p>
      </dgm:t>
    </dgm:pt>
    <dgm:pt modelId="{ED63FEB1-A75D-4A77-BF49-45E98681802E}" type="pres">
      <dgm:prSet presAssocID="{8742E769-C188-4043-80E2-DE130694C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CF3E-5B94-4BB8-B45D-6688C72E076C}" type="pres">
      <dgm:prSet presAssocID="{39DDD004-C6B7-40D5-8D1B-7603FA5AAD55}" presName="composite" presStyleCnt="0"/>
      <dgm:spPr/>
    </dgm:pt>
    <dgm:pt modelId="{2F6BF117-98EA-447F-8FF4-BD931282CD2A}" type="pres">
      <dgm:prSet presAssocID="{39DDD004-C6B7-40D5-8D1B-7603FA5AAD5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66A6-2639-4ACF-9009-09D72D729A4F}" type="pres">
      <dgm:prSet presAssocID="{39DDD004-C6B7-40D5-8D1B-7603FA5AAD55}" presName="parSh" presStyleLbl="node1" presStyleIdx="0" presStyleCnt="1" custScaleX="87107" custScaleY="38925" custLinFactNeighborX="-3223" custLinFactNeighborY="-29178"/>
      <dgm:spPr/>
      <dgm:t>
        <a:bodyPr/>
        <a:lstStyle/>
        <a:p>
          <a:endParaRPr lang="en-US"/>
        </a:p>
      </dgm:t>
    </dgm:pt>
    <dgm:pt modelId="{BAFEC618-6248-4355-B9E9-FAB66238DAF4}" type="pres">
      <dgm:prSet presAssocID="{39DDD004-C6B7-40D5-8D1B-7603FA5AAD55}" presName="desTx" presStyleLbl="fgAcc1" presStyleIdx="0" presStyleCnt="1" custScaleY="48424" custLinFactNeighborX="-6103" custLinFactNeighborY="-19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1C065-9A02-47AF-9D99-782F2B96B18E}" srcId="{39DDD004-C6B7-40D5-8D1B-7603FA5AAD55}" destId="{A0A6D6D5-7AD3-4462-81A9-BBFC472C71A1}" srcOrd="0" destOrd="0" parTransId="{EB6E50ED-031C-4856-B163-E47FD0C0CE45}" sibTransId="{9BED2DE3-D230-4978-B2FD-F87E822B28C2}"/>
    <dgm:cxn modelId="{4DA5FE32-C3CE-4F74-BAF2-787443AD3C9E}" type="presOf" srcId="{39DDD004-C6B7-40D5-8D1B-7603FA5AAD55}" destId="{2F6BF117-98EA-447F-8FF4-BD931282CD2A}" srcOrd="0" destOrd="0" presId="urn:microsoft.com/office/officeart/2005/8/layout/process3"/>
    <dgm:cxn modelId="{93E164C7-6A3A-4903-912A-C176667557AE}" srcId="{39DDD004-C6B7-40D5-8D1B-7603FA5AAD55}" destId="{449F5715-8587-4CE6-920A-05B37DC0481F}" srcOrd="2" destOrd="0" parTransId="{17F2BB95-B11F-47C8-B362-996501E59C9F}" sibTransId="{06C1DD1F-FB4E-49EF-9B2E-FA95146F5CC2}"/>
    <dgm:cxn modelId="{09C37E04-5527-46EA-987A-C9BAF60A259D}" type="presOf" srcId="{A0A6D6D5-7AD3-4462-81A9-BBFC472C71A1}" destId="{BAFEC618-6248-4355-B9E9-FAB66238DAF4}" srcOrd="0" destOrd="0" presId="urn:microsoft.com/office/officeart/2005/8/layout/process3"/>
    <dgm:cxn modelId="{EB59B700-1CE4-481E-84C3-BA3834512E1E}" srcId="{8742E769-C188-4043-80E2-DE130694C4B4}" destId="{39DDD004-C6B7-40D5-8D1B-7603FA5AAD55}" srcOrd="0" destOrd="0" parTransId="{FA8BE95C-EEF5-405B-B740-F85F7FC4AB16}" sibTransId="{17636EC1-3399-473A-95DA-131A599D6A73}"/>
    <dgm:cxn modelId="{D0E34622-7DF2-46A4-966C-EB6E8185D8F3}" type="presOf" srcId="{5D9B7996-7584-4935-8665-6DB86831D421}" destId="{BAFEC618-6248-4355-B9E9-FAB66238DAF4}" srcOrd="0" destOrd="1" presId="urn:microsoft.com/office/officeart/2005/8/layout/process3"/>
    <dgm:cxn modelId="{6D150334-A792-4200-9C7B-31D55B0F3372}" type="presOf" srcId="{8742E769-C188-4043-80E2-DE130694C4B4}" destId="{ED63FEB1-A75D-4A77-BF49-45E98681802E}" srcOrd="0" destOrd="0" presId="urn:microsoft.com/office/officeart/2005/8/layout/process3"/>
    <dgm:cxn modelId="{78C7E112-8EE2-478A-A6CF-18E60B06831A}" srcId="{39DDD004-C6B7-40D5-8D1B-7603FA5AAD55}" destId="{5D9B7996-7584-4935-8665-6DB86831D421}" srcOrd="1" destOrd="0" parTransId="{C5291F14-220C-47D1-9617-25140BB1CE53}" sibTransId="{3C6CDCD2-43BF-4306-B04A-A2CB8E6361B6}"/>
    <dgm:cxn modelId="{F8C97C44-0690-4AEF-A8C0-AF0D362A4384}" type="presOf" srcId="{39DDD004-C6B7-40D5-8D1B-7603FA5AAD55}" destId="{2FAF66A6-2639-4ACF-9009-09D72D729A4F}" srcOrd="1" destOrd="0" presId="urn:microsoft.com/office/officeart/2005/8/layout/process3"/>
    <dgm:cxn modelId="{F47E7139-FC53-4BA3-88F2-348F8D93BFF6}" type="presOf" srcId="{449F5715-8587-4CE6-920A-05B37DC0481F}" destId="{BAFEC618-6248-4355-B9E9-FAB66238DAF4}" srcOrd="0" destOrd="2" presId="urn:microsoft.com/office/officeart/2005/8/layout/process3"/>
    <dgm:cxn modelId="{5DC633AA-EA01-4E7C-B674-F9CBFDE499B1}" type="presParOf" srcId="{ED63FEB1-A75D-4A77-BF49-45E98681802E}" destId="{5E71CF3E-5B94-4BB8-B45D-6688C72E076C}" srcOrd="0" destOrd="0" presId="urn:microsoft.com/office/officeart/2005/8/layout/process3"/>
    <dgm:cxn modelId="{5166A699-75F8-4CF0-8B6F-3B071D02C87D}" type="presParOf" srcId="{5E71CF3E-5B94-4BB8-B45D-6688C72E076C}" destId="{2F6BF117-98EA-447F-8FF4-BD931282CD2A}" srcOrd="0" destOrd="0" presId="urn:microsoft.com/office/officeart/2005/8/layout/process3"/>
    <dgm:cxn modelId="{113BDD83-4EDF-4F23-ABE8-84BF55B76280}" type="presParOf" srcId="{5E71CF3E-5B94-4BB8-B45D-6688C72E076C}" destId="{2FAF66A6-2639-4ACF-9009-09D72D729A4F}" srcOrd="1" destOrd="0" presId="urn:microsoft.com/office/officeart/2005/8/layout/process3"/>
    <dgm:cxn modelId="{B1B62FDE-9015-4D1F-8750-F1AB84B6E751}" type="presParOf" srcId="{5E71CF3E-5B94-4BB8-B45D-6688C72E076C}" destId="{BAFEC618-6248-4355-B9E9-FAB66238D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220166" y="94870"/>
          <a:ext cx="5949902" cy="1217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1.1  : February 9, 2009</a:t>
          </a:r>
        </a:p>
      </dsp:txBody>
      <dsp:txXfrm>
        <a:off x="220166" y="94870"/>
        <a:ext cx="5949902" cy="811555"/>
      </dsp:txXfrm>
    </dsp:sp>
    <dsp:sp modelId="{BAFEC618-6248-4355-B9E9-FAB66238DAF4}">
      <dsp:nvSpPr>
        <dsp:cNvPr id="0" name=""/>
        <dsp:cNvSpPr/>
      </dsp:nvSpPr>
      <dsp:spPr>
        <a:xfrm>
          <a:off x="1143005" y="788114"/>
          <a:ext cx="6830568" cy="35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</a:rPr>
            <a:t>Message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</a:rPr>
            <a:t>Alarm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</a:rPr>
            <a:t>Clock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</a:rPr>
            <a:t>Voice Search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</a:rPr>
            <a:t>Gmail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</a:rPr>
            <a:t>Browser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143005" y="788114"/>
        <a:ext cx="6830568" cy="3564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159119"/>
          <a:ext cx="5949902" cy="992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4.4 : October 31, 2013 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159119"/>
        <a:ext cx="5949902" cy="661413"/>
      </dsp:txXfrm>
    </dsp:sp>
    <dsp:sp modelId="{BAFEC618-6248-4355-B9E9-FAB66238DAF4}">
      <dsp:nvSpPr>
        <dsp:cNvPr id="0" name=""/>
        <dsp:cNvSpPr/>
      </dsp:nvSpPr>
      <dsp:spPr>
        <a:xfrm>
          <a:off x="761996" y="1029725"/>
          <a:ext cx="6830568" cy="1851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Voice : ok </a:t>
          </a:r>
          <a:r>
            <a:rPr lang="en-US" sz="2800" kern="1200" dirty="0" err="1" smtClean="0">
              <a:solidFill>
                <a:schemeClr val="tx1"/>
              </a:solidFill>
            </a:rPr>
            <a:t>google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Immersive design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Smart dialer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61996" y="1029725"/>
        <a:ext cx="6830568" cy="185134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0"/>
          <a:ext cx="5949902" cy="1076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5.0 : November 12, 2014 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0"/>
        <a:ext cx="5949902" cy="717465"/>
      </dsp:txXfrm>
    </dsp:sp>
    <dsp:sp modelId="{BAFEC618-6248-4355-B9E9-FAB66238DAF4}">
      <dsp:nvSpPr>
        <dsp:cNvPr id="0" name=""/>
        <dsp:cNvSpPr/>
      </dsp:nvSpPr>
      <dsp:spPr>
        <a:xfrm>
          <a:off x="761996" y="925212"/>
          <a:ext cx="6830568" cy="200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solidFill>
                <a:schemeClr val="tx1"/>
              </a:solidFill>
            </a:rPr>
            <a:t>Material design</a:t>
          </a:r>
          <a:endParaRPr lang="en-US" sz="310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solidFill>
                <a:schemeClr val="tx1"/>
              </a:solidFill>
            </a:rPr>
            <a:t>Multiscreen</a:t>
          </a:r>
          <a:endParaRPr lang="en-US" sz="310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solidFill>
                <a:schemeClr val="tx1"/>
              </a:solidFill>
            </a:rPr>
            <a:t>Notifications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61996" y="925212"/>
        <a:ext cx="6830568" cy="20082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0"/>
          <a:ext cx="5949902" cy="1076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6.0 : October 5, 2015 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0"/>
        <a:ext cx="5949902" cy="717465"/>
      </dsp:txXfrm>
    </dsp:sp>
    <dsp:sp modelId="{BAFEC618-6248-4355-B9E9-FAB66238DAF4}">
      <dsp:nvSpPr>
        <dsp:cNvPr id="0" name=""/>
        <dsp:cNvSpPr/>
      </dsp:nvSpPr>
      <dsp:spPr>
        <a:xfrm>
          <a:off x="761996" y="925212"/>
          <a:ext cx="6830568" cy="200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solidFill>
                <a:schemeClr val="tx1"/>
              </a:solidFill>
            </a:rPr>
            <a:t>Now on tap</a:t>
          </a:r>
          <a:endParaRPr lang="en-US" sz="310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solidFill>
                <a:schemeClr val="tx1"/>
              </a:solidFill>
            </a:rPr>
            <a:t>Permissions</a:t>
          </a:r>
          <a:endParaRPr lang="en-US" sz="310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solidFill>
                <a:schemeClr val="tx1"/>
              </a:solidFill>
            </a:rPr>
            <a:t>Battery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61996" y="925212"/>
        <a:ext cx="6830568" cy="20082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84186" y="216807"/>
          <a:ext cx="5492732" cy="92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7.0 : August 22, 2016 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84186" y="216807"/>
        <a:ext cx="5492732" cy="617460"/>
      </dsp:txXfrm>
    </dsp:sp>
    <dsp:sp modelId="{BAFEC618-6248-4355-B9E9-FAB66238DAF4}">
      <dsp:nvSpPr>
        <dsp:cNvPr id="0" name=""/>
        <dsp:cNvSpPr/>
      </dsp:nvSpPr>
      <dsp:spPr>
        <a:xfrm>
          <a:off x="1142988" y="981132"/>
          <a:ext cx="6830568" cy="3627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100" b="0" kern="1200" dirty="0" smtClean="0"/>
            <a:t>The OS that speaks your languages</a:t>
          </a:r>
          <a:endParaRPr lang="en-US" sz="3100" b="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100" b="0" kern="1200" dirty="0" smtClean="0"/>
            <a:t>Be in two places at once</a:t>
          </a:r>
          <a:endParaRPr lang="en-US" sz="3100" b="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0" kern="1200" dirty="0" smtClean="0"/>
            <a:t>With virtual reality mode</a:t>
          </a:r>
          <a:endParaRPr lang="en-US" sz="3100" b="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0" kern="1200" dirty="0" smtClean="0"/>
            <a:t>Quick switch between apps</a:t>
          </a:r>
          <a:endParaRPr lang="en-US" sz="3100" b="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0" kern="1200" dirty="0" smtClean="0">
              <a:solidFill>
                <a:schemeClr val="tx1"/>
              </a:solidFill>
            </a:rPr>
            <a:t>Security </a:t>
          </a:r>
          <a:endParaRPr lang="en-US" sz="3100" b="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0" kern="1200" dirty="0" smtClean="0"/>
            <a:t>Notification Direct Reply</a:t>
          </a:r>
          <a:endParaRPr lang="en-US" sz="3100" b="0" kern="1200" dirty="0">
            <a:solidFill>
              <a:schemeClr val="tx1"/>
            </a:solidFill>
          </a:endParaRPr>
        </a:p>
      </dsp:txBody>
      <dsp:txXfrm>
        <a:off x="1142988" y="981132"/>
        <a:ext cx="6830568" cy="36274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220166" y="324124"/>
          <a:ext cx="5949902" cy="1176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1.5 : April 27, 2009</a:t>
          </a:r>
          <a:endParaRPr lang="en-US" sz="2900" kern="1200" dirty="0" smtClean="0">
            <a:solidFill>
              <a:schemeClr val="bg1"/>
            </a:solidFill>
          </a:endParaRPr>
        </a:p>
      </dsp:txBody>
      <dsp:txXfrm>
        <a:off x="220166" y="324124"/>
        <a:ext cx="5949902" cy="784305"/>
      </dsp:txXfrm>
    </dsp:sp>
    <dsp:sp modelId="{BAFEC618-6248-4355-B9E9-FAB66238DAF4}">
      <dsp:nvSpPr>
        <dsp:cNvPr id="0" name=""/>
        <dsp:cNvSpPr/>
      </dsp:nvSpPr>
      <dsp:spPr>
        <a:xfrm>
          <a:off x="1066776" y="1049388"/>
          <a:ext cx="6830568" cy="191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>
              <a:solidFill>
                <a:schemeClr val="tx1"/>
              </a:solidFill>
            </a:rPr>
            <a:t>Youtube</a:t>
          </a:r>
          <a:endParaRPr lang="en-U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tx1"/>
              </a:solidFill>
            </a:rPr>
            <a:t>Picasa</a:t>
          </a:r>
          <a:endParaRPr lang="en-U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tx1"/>
              </a:solidFill>
            </a:rPr>
            <a:t>Bluetooth A2Dp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066776" y="1049388"/>
        <a:ext cx="6830568" cy="19141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220166" y="0"/>
          <a:ext cx="5949902" cy="992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1.6 : September 15, 2009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220166" y="0"/>
        <a:ext cx="5949902" cy="661413"/>
      </dsp:txXfrm>
    </dsp:sp>
    <dsp:sp modelId="{BAFEC618-6248-4355-B9E9-FAB66238DAF4}">
      <dsp:nvSpPr>
        <dsp:cNvPr id="0" name=""/>
        <dsp:cNvSpPr/>
      </dsp:nvSpPr>
      <dsp:spPr>
        <a:xfrm>
          <a:off x="1066776" y="704055"/>
          <a:ext cx="6830568" cy="2314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Quick search box</a:t>
          </a:r>
          <a:endParaRPr lang="en-US" sz="3500" kern="1200" dirty="0">
            <a:solidFill>
              <a:schemeClr val="tx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Screen size diversity</a:t>
          </a:r>
          <a:endParaRPr lang="en-US" sz="3500" kern="1200" dirty="0">
            <a:solidFill>
              <a:schemeClr val="tx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Android market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066776" y="704055"/>
        <a:ext cx="6830568" cy="23141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0"/>
          <a:ext cx="5949902" cy="874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2.1 : October 26, 2009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0"/>
        <a:ext cx="5949902" cy="582940"/>
      </dsp:txXfrm>
    </dsp:sp>
    <dsp:sp modelId="{BAFEC618-6248-4355-B9E9-FAB66238DAF4}">
      <dsp:nvSpPr>
        <dsp:cNvPr id="0" name=""/>
        <dsp:cNvSpPr/>
      </dsp:nvSpPr>
      <dsp:spPr>
        <a:xfrm>
          <a:off x="761996" y="653912"/>
          <a:ext cx="6830568" cy="2402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>
              <a:solidFill>
                <a:schemeClr val="tx1"/>
              </a:solidFill>
            </a:rPr>
            <a:t>Google maps navigation</a:t>
          </a:r>
          <a:endParaRPr lang="en-US" sz="3700" kern="1200" dirty="0">
            <a:solidFill>
              <a:schemeClr val="tx1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>
              <a:solidFill>
                <a:schemeClr val="tx1"/>
              </a:solidFill>
            </a:rPr>
            <a:t>Home screen customization</a:t>
          </a:r>
          <a:endParaRPr lang="en-US" sz="3700" kern="1200" dirty="0">
            <a:solidFill>
              <a:schemeClr val="tx1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>
              <a:solidFill>
                <a:schemeClr val="tx1"/>
              </a:solidFill>
            </a:rPr>
            <a:t>Speech to text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761996" y="653912"/>
        <a:ext cx="6830568" cy="24022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87801"/>
          <a:ext cx="5949902" cy="1025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2.2 : May 20, 2010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87801"/>
        <a:ext cx="5949902" cy="683834"/>
      </dsp:txXfrm>
    </dsp:sp>
    <dsp:sp modelId="{BAFEC618-6248-4355-B9E9-FAB66238DAF4}">
      <dsp:nvSpPr>
        <dsp:cNvPr id="0" name=""/>
        <dsp:cNvSpPr/>
      </dsp:nvSpPr>
      <dsp:spPr>
        <a:xfrm>
          <a:off x="761996" y="961475"/>
          <a:ext cx="6830568" cy="191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tx1"/>
              </a:solidFill>
            </a:rPr>
            <a:t>Voice actions</a:t>
          </a:r>
          <a:endParaRPr lang="en-U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tx1"/>
              </a:solidFill>
            </a:rPr>
            <a:t>Portable hotspot</a:t>
          </a:r>
          <a:endParaRPr lang="en-U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tx1"/>
              </a:solidFill>
            </a:rPr>
            <a:t>Performance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761996" y="961475"/>
        <a:ext cx="6830568" cy="19141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0"/>
          <a:ext cx="5949902" cy="874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2.3 : December 6, 2010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0"/>
        <a:ext cx="5949902" cy="582940"/>
      </dsp:txXfrm>
    </dsp:sp>
    <dsp:sp modelId="{BAFEC618-6248-4355-B9E9-FAB66238DAF4}">
      <dsp:nvSpPr>
        <dsp:cNvPr id="0" name=""/>
        <dsp:cNvSpPr/>
      </dsp:nvSpPr>
      <dsp:spPr>
        <a:xfrm>
          <a:off x="761996" y="653912"/>
          <a:ext cx="6830568" cy="2402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dirty="0" smtClean="0">
              <a:solidFill>
                <a:schemeClr val="tx1"/>
              </a:solidFill>
            </a:rPr>
            <a:t>Gaming APIS</a:t>
          </a:r>
          <a:endParaRPr lang="en-US" sz="3500" b="0" kern="1200" dirty="0">
            <a:solidFill>
              <a:schemeClr val="tx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dirty="0" smtClean="0">
              <a:solidFill>
                <a:schemeClr val="tx1"/>
              </a:solidFill>
            </a:rPr>
            <a:t>NFC (</a:t>
          </a:r>
          <a:r>
            <a:rPr lang="en-US" sz="3500" b="0" i="0" kern="1200" dirty="0" smtClean="0"/>
            <a:t>Near Field Communication</a:t>
          </a:r>
          <a:r>
            <a:rPr lang="en-US" sz="3500" b="0" kern="1200" dirty="0" smtClean="0">
              <a:solidFill>
                <a:schemeClr val="tx1"/>
              </a:solidFill>
            </a:rPr>
            <a:t>)</a:t>
          </a:r>
          <a:endParaRPr lang="en-US" sz="3500" b="0" kern="1200" dirty="0">
            <a:solidFill>
              <a:schemeClr val="tx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Battery management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761996" y="653912"/>
        <a:ext cx="6830568" cy="24022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0"/>
          <a:ext cx="5949902" cy="992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3.0 : February 22, 2011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0"/>
        <a:ext cx="5949902" cy="661413"/>
      </dsp:txXfrm>
    </dsp:sp>
    <dsp:sp modelId="{BAFEC618-6248-4355-B9E9-FAB66238DAF4}">
      <dsp:nvSpPr>
        <dsp:cNvPr id="0" name=""/>
        <dsp:cNvSpPr/>
      </dsp:nvSpPr>
      <dsp:spPr>
        <a:xfrm>
          <a:off x="761996" y="704055"/>
          <a:ext cx="6830568" cy="2314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Tablet friendly design</a:t>
          </a:r>
          <a:endParaRPr lang="en-US" sz="3500" kern="1200" dirty="0">
            <a:solidFill>
              <a:schemeClr val="tx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System bar</a:t>
          </a:r>
          <a:endParaRPr lang="en-US" sz="3500" kern="1200" dirty="0">
            <a:solidFill>
              <a:schemeClr val="tx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Quick settings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761996" y="704055"/>
        <a:ext cx="6830568" cy="231418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0"/>
          <a:ext cx="5949902" cy="941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4.0 : October 18, 2011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0"/>
        <a:ext cx="5949902" cy="627782"/>
      </dsp:txXfrm>
    </dsp:sp>
    <dsp:sp modelId="{BAFEC618-6248-4355-B9E9-FAB66238DAF4}">
      <dsp:nvSpPr>
        <dsp:cNvPr id="0" name=""/>
        <dsp:cNvSpPr/>
      </dsp:nvSpPr>
      <dsp:spPr>
        <a:xfrm>
          <a:off x="761996" y="783323"/>
          <a:ext cx="6830568" cy="2196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tx1"/>
              </a:solidFill>
            </a:rPr>
            <a:t>Custom home screen</a:t>
          </a:r>
          <a:endParaRPr lang="en-US" sz="3400" kern="1200" dirty="0">
            <a:solidFill>
              <a:schemeClr val="tx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tx1"/>
              </a:solidFill>
            </a:rPr>
            <a:t>Data usage control</a:t>
          </a:r>
          <a:endParaRPr lang="en-US" sz="3400" kern="1200" dirty="0">
            <a:solidFill>
              <a:schemeClr val="tx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tx1"/>
              </a:solidFill>
            </a:rPr>
            <a:t>Android beam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761996" y="783323"/>
        <a:ext cx="6830568" cy="21965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F66A6-2639-4ACF-9009-09D72D729A4F}">
      <dsp:nvSpPr>
        <dsp:cNvPr id="0" name=""/>
        <dsp:cNvSpPr/>
      </dsp:nvSpPr>
      <dsp:spPr>
        <a:xfrm>
          <a:off x="17" y="0"/>
          <a:ext cx="5949902" cy="958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4.1 : July 9, 2012 </a:t>
          </a:r>
          <a:endParaRPr lang="en-US" sz="3000" kern="1200" dirty="0" smtClean="0">
            <a:solidFill>
              <a:schemeClr val="bg1"/>
            </a:solidFill>
          </a:endParaRPr>
        </a:p>
      </dsp:txBody>
      <dsp:txXfrm>
        <a:off x="17" y="0"/>
        <a:ext cx="5949902" cy="638992"/>
      </dsp:txXfrm>
    </dsp:sp>
    <dsp:sp modelId="{BAFEC618-6248-4355-B9E9-FAB66238DAF4}">
      <dsp:nvSpPr>
        <dsp:cNvPr id="0" name=""/>
        <dsp:cNvSpPr/>
      </dsp:nvSpPr>
      <dsp:spPr>
        <a:xfrm>
          <a:off x="761996" y="761979"/>
          <a:ext cx="6830568" cy="2235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tx1"/>
              </a:solidFill>
            </a:rPr>
            <a:t>Google now</a:t>
          </a:r>
          <a:endParaRPr lang="en-US" sz="3400" kern="1200" dirty="0">
            <a:solidFill>
              <a:schemeClr val="tx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tx1"/>
              </a:solidFill>
            </a:rPr>
            <a:t>Actionable notifications</a:t>
          </a:r>
          <a:endParaRPr lang="en-US" sz="3400" kern="1200" dirty="0">
            <a:solidFill>
              <a:schemeClr val="tx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tx1"/>
              </a:solidFill>
            </a:rPr>
            <a:t>Account switching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761996" y="761979"/>
        <a:ext cx="6830568" cy="2235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4FF6-AACE-4CA5-898D-F7D84E3B55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D6C9-563C-4B82-80DF-03FD30F11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Andr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5257800" cy="3948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5945" y="3124200"/>
            <a:ext cx="473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715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Burhan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Alfironi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Muktamar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S.Kom</a:t>
            </a:r>
            <a:r>
              <a:rPr lang="en-US" sz="2800" b="1" dirty="0" smtClean="0"/>
              <a:t>., </a:t>
            </a:r>
            <a:r>
              <a:rPr lang="en-US" sz="2800" b="1" dirty="0" err="1" smtClean="0"/>
              <a:t>M.Eng</a:t>
            </a:r>
            <a:r>
              <a:rPr lang="en-US" sz="2800" b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new-pr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685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Froyo</a:t>
            </a:r>
            <a:endParaRPr lang="en-US" sz="4000" dirty="0"/>
          </a:p>
        </p:txBody>
      </p:sp>
      <p:pic>
        <p:nvPicPr>
          <p:cNvPr id="5" name="Picture 4" descr="Screen-shot-2010-06-13-at-1.15.20-P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152400"/>
            <a:ext cx="202238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Gingerbeard</a:t>
            </a:r>
            <a:endParaRPr lang="en-US" sz="4000" dirty="0"/>
          </a:p>
        </p:txBody>
      </p:sp>
      <p:pic>
        <p:nvPicPr>
          <p:cNvPr id="6" name="Picture 5" descr="gingerbre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381001"/>
            <a:ext cx="1676400" cy="209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Honeycomb</a:t>
            </a:r>
            <a:endParaRPr lang="en-US" sz="4000" dirty="0"/>
          </a:p>
        </p:txBody>
      </p:sp>
      <p:pic>
        <p:nvPicPr>
          <p:cNvPr id="5" name="Picture 4" descr="honeycomb-bee-550x55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1" y="1"/>
            <a:ext cx="29718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685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Ice Cream Sandwich</a:t>
            </a:r>
            <a:endParaRPr lang="en-US" sz="4000" dirty="0"/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304800"/>
            <a:ext cx="2038350" cy="2238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951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685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Jelly Bean</a:t>
            </a:r>
            <a:endParaRPr lang="en-US" sz="4000" dirty="0"/>
          </a:p>
        </p:txBody>
      </p:sp>
      <p:pic>
        <p:nvPicPr>
          <p:cNvPr id="5" name="Picture 4" descr="Android-Jelly-Bea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0"/>
            <a:ext cx="2263405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685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Kitkat</a:t>
            </a:r>
            <a:endParaRPr lang="en-US" sz="4000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228600"/>
            <a:ext cx="1790700" cy="2552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685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Lollipop</a:t>
            </a:r>
            <a:endParaRPr lang="en-US" sz="4000" dirty="0"/>
          </a:p>
        </p:txBody>
      </p:sp>
      <p:pic>
        <p:nvPicPr>
          <p:cNvPr id="5" name="Picture 4" descr="Android_5.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152400"/>
            <a:ext cx="2264283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685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Marshmallow</a:t>
            </a:r>
            <a:endParaRPr lang="en-US" sz="4000" dirty="0"/>
          </a:p>
        </p:txBody>
      </p:sp>
      <p:pic>
        <p:nvPicPr>
          <p:cNvPr id="5" name="Picture 4" descr="image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28600"/>
            <a:ext cx="251460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685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Nougat</a:t>
            </a:r>
            <a:endParaRPr lang="en-US" sz="4000" dirty="0"/>
          </a:p>
        </p:txBody>
      </p:sp>
      <p:pic>
        <p:nvPicPr>
          <p:cNvPr id="5" name="Picture 4" descr="Android-Nougat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143560"/>
            <a:ext cx="2209800" cy="2066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 to Android Platform</a:t>
            </a:r>
          </a:p>
          <a:p>
            <a:r>
              <a:rPr lang="en-US" b="1" dirty="0" smtClean="0"/>
              <a:t>Mobile Application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Android Application for Growth in Business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Development Tools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Hello Android Live Demo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Publishing Your App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Android Platform</a:t>
            </a:r>
          </a:p>
          <a:p>
            <a:r>
              <a:rPr lang="en-US" dirty="0" smtClean="0"/>
              <a:t>Mobile Application Development</a:t>
            </a:r>
          </a:p>
          <a:p>
            <a:r>
              <a:rPr lang="en-US" dirty="0" smtClean="0"/>
              <a:t>Android Application for Growth in Business</a:t>
            </a:r>
          </a:p>
          <a:p>
            <a:r>
              <a:rPr lang="en-US" dirty="0" smtClean="0"/>
              <a:t>Development Tools</a:t>
            </a:r>
          </a:p>
          <a:p>
            <a:r>
              <a:rPr lang="en-US" dirty="0" smtClean="0"/>
              <a:t>Hello Android Live Demo</a:t>
            </a:r>
          </a:p>
          <a:p>
            <a:r>
              <a:rPr lang="en-US" dirty="0" smtClean="0"/>
              <a:t>Publishing Your App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</a:t>
            </a:r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Animation and graphics</a:t>
            </a:r>
          </a:p>
          <a:p>
            <a:r>
              <a:rPr lang="en-US" dirty="0" smtClean="0"/>
              <a:t>Computation</a:t>
            </a:r>
          </a:p>
          <a:p>
            <a:r>
              <a:rPr lang="en-US" dirty="0" smtClean="0"/>
              <a:t>Media and camera</a:t>
            </a:r>
          </a:p>
          <a:p>
            <a:r>
              <a:rPr lang="en-US" dirty="0" smtClean="0"/>
              <a:t>Location and sensors</a:t>
            </a:r>
          </a:p>
          <a:p>
            <a:r>
              <a:rPr lang="en-US" dirty="0" smtClean="0"/>
              <a:t>Connectivity</a:t>
            </a:r>
          </a:p>
          <a:p>
            <a:r>
              <a:rPr lang="en-US" dirty="0" smtClean="0"/>
              <a:t>Text and input</a:t>
            </a:r>
          </a:p>
          <a:p>
            <a:r>
              <a:rPr lang="en-US" dirty="0" smtClean="0"/>
              <a:t>Data storage</a:t>
            </a:r>
          </a:p>
          <a:p>
            <a:r>
              <a:rPr lang="en-US" dirty="0" smtClean="0"/>
              <a:t>Administration </a:t>
            </a:r>
          </a:p>
          <a:p>
            <a:r>
              <a:rPr lang="en-US" dirty="0" smtClean="0"/>
              <a:t>Web apps</a:t>
            </a:r>
          </a:p>
        </p:txBody>
      </p:sp>
      <p:pic>
        <p:nvPicPr>
          <p:cNvPr id="4" name="Picture 3" descr="AndroidToolK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581400"/>
            <a:ext cx="2601289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new-pr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 to Android Platform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Mobile Application Development</a:t>
            </a:r>
          </a:p>
          <a:p>
            <a:r>
              <a:rPr lang="en-US" b="1" dirty="0" smtClean="0"/>
              <a:t>Android Application for Growth in Business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Development Tools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Hello Android Live Demo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Publishing Your App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Your Business</a:t>
            </a:r>
            <a:endParaRPr lang="en-US" dirty="0"/>
          </a:p>
        </p:txBody>
      </p:sp>
      <p:pic>
        <p:nvPicPr>
          <p:cNvPr id="5122" name="Picture 2" descr="D:\growth busin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4936924" cy="33766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</a:t>
            </a:r>
            <a:endParaRPr lang="en-US" dirty="0"/>
          </a:p>
        </p:txBody>
      </p:sp>
      <p:pic>
        <p:nvPicPr>
          <p:cNvPr id="4100" name="Picture 4" descr="D:\zalo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2277303" cy="4029075"/>
          </a:xfrm>
          <a:prstGeom prst="rect">
            <a:avLst/>
          </a:prstGeom>
          <a:noFill/>
        </p:spPr>
      </p:pic>
      <p:pic>
        <p:nvPicPr>
          <p:cNvPr id="4101" name="Picture 5" descr="D:\goj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12578"/>
            <a:ext cx="2311583" cy="4131022"/>
          </a:xfrm>
          <a:prstGeom prst="rect">
            <a:avLst/>
          </a:prstGeom>
          <a:noFill/>
        </p:spPr>
      </p:pic>
      <p:pic>
        <p:nvPicPr>
          <p:cNvPr id="4102" name="Picture 6" descr="D:\laza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90600"/>
            <a:ext cx="2370750" cy="41529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new-pro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User</a:t>
            </a:r>
            <a:endParaRPr lang="en-US" dirty="0"/>
          </a:p>
        </p:txBody>
      </p:sp>
      <p:pic>
        <p:nvPicPr>
          <p:cNvPr id="2050" name="Picture 2" descr="D: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1"/>
            <a:ext cx="6400800" cy="42882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User</a:t>
            </a:r>
            <a:endParaRPr lang="en-US" dirty="0"/>
          </a:p>
        </p:txBody>
      </p:sp>
      <p:pic>
        <p:nvPicPr>
          <p:cNvPr id="3074" name="Picture 2" descr="D:\Cap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8514844" cy="2209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038600"/>
            <a:ext cx="3962400" cy="2087563"/>
          </a:xfrm>
        </p:spPr>
        <p:txBody>
          <a:bodyPr/>
          <a:lstStyle/>
          <a:p>
            <a:r>
              <a:rPr lang="en-US" dirty="0" smtClean="0"/>
              <a:t>Track Page</a:t>
            </a:r>
          </a:p>
          <a:p>
            <a:r>
              <a:rPr lang="en-US" dirty="0" smtClean="0"/>
              <a:t>Track Event</a:t>
            </a:r>
          </a:p>
          <a:p>
            <a:r>
              <a:rPr lang="en-US" dirty="0" smtClean="0"/>
              <a:t>Track User Property</a:t>
            </a:r>
            <a:endParaRPr lang="en-US" dirty="0"/>
          </a:p>
        </p:txBody>
      </p:sp>
      <p:pic>
        <p:nvPicPr>
          <p:cNvPr id="6146" name="Picture 2" descr="D:\fireb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553200" cy="335851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new-pr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 to Android Platform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Mobile Application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Android Application for Growth in Business</a:t>
            </a:r>
          </a:p>
          <a:p>
            <a:r>
              <a:rPr lang="en-US" b="1" dirty="0" smtClean="0"/>
              <a:t>Development Tools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Hello Android Live Demo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Publishing Your App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Studio</a:t>
            </a:r>
          </a:p>
          <a:p>
            <a:r>
              <a:rPr lang="en-US" dirty="0" smtClean="0"/>
              <a:t>SDK Tools</a:t>
            </a:r>
          </a:p>
          <a:p>
            <a:r>
              <a:rPr lang="en-US" dirty="0" smtClean="0"/>
              <a:t>Android Virtual Device</a:t>
            </a:r>
            <a:endParaRPr lang="en-US" dirty="0"/>
          </a:p>
        </p:txBody>
      </p:sp>
      <p:pic>
        <p:nvPicPr>
          <p:cNvPr id="1027" name="Picture 3" descr="D:\android_development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4005943" cy="350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new-pr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 to Android Platform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Mobile Application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Android Application for Growth in Business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Development Tools</a:t>
            </a:r>
          </a:p>
          <a:p>
            <a:r>
              <a:rPr lang="en-US" b="1" dirty="0" smtClean="0"/>
              <a:t>Hello Android Live Demo</a:t>
            </a:r>
          </a:p>
          <a:p>
            <a:r>
              <a:rPr lang="en-US" b="1" dirty="0" smtClean="0"/>
              <a:t>Publishing Your App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 to Android Platform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Mobile Application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Android Application for Growth in Business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Development Tools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Hello Android Live Demo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Publishing Your App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Android?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 stack for Mobile Devices.</a:t>
            </a:r>
          </a:p>
          <a:p>
            <a:r>
              <a:rPr lang="en-US" dirty="0" smtClean="0"/>
              <a:t>Open source project.</a:t>
            </a:r>
          </a:p>
          <a:p>
            <a:r>
              <a:rPr lang="en-US" dirty="0" smtClean="0"/>
              <a:t>Open handset </a:t>
            </a:r>
            <a:r>
              <a:rPr lang="en-US" dirty="0" smtClean="0"/>
              <a:t>alliance.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new-pr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brows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615964"/>
            <a:ext cx="3977736" cy="3013436"/>
          </a:xfrm>
        </p:spPr>
      </p:pic>
      <p:pic>
        <p:nvPicPr>
          <p:cNvPr id="5" name="Picture 4" descr="Nexus_5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4800"/>
            <a:ext cx="1734865" cy="2974200"/>
          </a:xfrm>
          <a:prstGeom prst="rect">
            <a:avLst/>
          </a:prstGeom>
        </p:spPr>
      </p:pic>
      <p:pic>
        <p:nvPicPr>
          <p:cNvPr id="6" name="Picture 5" descr="nexus2cee_21_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37796"/>
            <a:ext cx="1925519" cy="2891204"/>
          </a:xfrm>
          <a:prstGeom prst="rect">
            <a:avLst/>
          </a:prstGeom>
        </p:spPr>
      </p:pic>
      <p:pic>
        <p:nvPicPr>
          <p:cNvPr id="7" name="Picture 6" descr="nexus10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443300"/>
            <a:ext cx="3407625" cy="2909500"/>
          </a:xfrm>
          <a:prstGeom prst="rect">
            <a:avLst/>
          </a:prstGeom>
        </p:spPr>
      </p:pic>
      <p:pic>
        <p:nvPicPr>
          <p:cNvPr id="8" name="Picture 7" descr="on-your-car-screen_1x.jp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191000"/>
            <a:ext cx="4510088" cy="2401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524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Handphone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38600" y="228600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Tablet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2439" y="304800"/>
            <a:ext cx="68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Wear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57400" y="32766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4600" y="3733800"/>
            <a:ext cx="63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Auto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93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685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Version Android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new-pro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  <p:pic>
        <p:nvPicPr>
          <p:cNvPr id="2050" name="Picture 2" descr="D:\android-logo-transparent-backgrou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524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ndroid-cupca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0"/>
            <a:ext cx="2286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85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Cupcake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685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Donut</a:t>
            </a:r>
            <a:endParaRPr lang="en-US" sz="4000" dirty="0"/>
          </a:p>
        </p:txBody>
      </p:sp>
      <p:pic>
        <p:nvPicPr>
          <p:cNvPr id="5" name="Picture 4" descr="Nexus_5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381000"/>
            <a:ext cx="2057400" cy="1928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685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Eclair</a:t>
            </a:r>
            <a:endParaRPr lang="en-US" sz="4000" dirty="0"/>
          </a:p>
        </p:txBody>
      </p:sp>
      <p:pic>
        <p:nvPicPr>
          <p:cNvPr id="6" name="Picture 5" descr="Eclair_20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57200"/>
            <a:ext cx="2895600" cy="1929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new-pr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57800"/>
            <a:ext cx="1600200" cy="110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418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Outline</vt:lpstr>
      <vt:lpstr>Outline</vt:lpstr>
      <vt:lpstr>What is Android?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Outline</vt:lpstr>
      <vt:lpstr>Android Feature</vt:lpstr>
      <vt:lpstr>Outline</vt:lpstr>
      <vt:lpstr>Growth Your Business</vt:lpstr>
      <vt:lpstr>Android App</vt:lpstr>
      <vt:lpstr>Android User</vt:lpstr>
      <vt:lpstr>Android User</vt:lpstr>
      <vt:lpstr>Business Intelligence</vt:lpstr>
      <vt:lpstr>Outline</vt:lpstr>
      <vt:lpstr>Development Tool</vt:lpstr>
      <vt:lpstr>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</dc:creator>
  <cp:lastModifiedBy>Alfironi</cp:lastModifiedBy>
  <cp:revision>12</cp:revision>
  <dcterms:created xsi:type="dcterms:W3CDTF">2016-11-09T12:10:49Z</dcterms:created>
  <dcterms:modified xsi:type="dcterms:W3CDTF">2016-11-09T16:03:01Z</dcterms:modified>
</cp:coreProperties>
</file>