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40" r:id="rId2"/>
    <p:sldId id="471" r:id="rId3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5BDE0-DDA9-49C5-9D88-F8DF1DB7FB37}" type="datetimeFigureOut">
              <a:rPr lang="en-ID" smtClean="0"/>
              <a:t>26/09/2022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04ACD-F141-4632-BE23-F77E276D3B7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998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43003-3D2E-46AC-83AA-592CA9999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4960" y="1737359"/>
            <a:ext cx="5958840" cy="2621281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5A8B6-DF2C-4FED-A550-04647ED66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4960" y="4460239"/>
            <a:ext cx="5958840" cy="127539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7FDD9-D023-4EDD-A5F5-CDCFC7C0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A2E2-DAF6-4669-BDAA-DF68DD86DA88}" type="datetime1">
              <a:rPr lang="en-ID" smtClean="0"/>
              <a:t>26/09/2022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1E82E-9EF8-49B3-89D2-D38ACD23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F0060-9BC6-4427-A0A0-8455A26C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731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A6965-5D4A-438E-9564-DEC20610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6E880-DD8F-4039-9054-173390124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22983-DE45-458F-8B76-1C4B59FA5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3745-9423-4B4B-82D8-CC976321ECC2}" type="datetime1">
              <a:rPr lang="en-ID" smtClean="0"/>
              <a:t>26/09/2022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4B5D1-FB3A-4A7D-A617-CA2402C3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B85B0-1CBC-4FCC-9422-24E6F94B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453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AAA827-3CB6-48D4-9535-C41293D51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62160" y="1808479"/>
            <a:ext cx="1691640" cy="43684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FE202-A26F-4529-A46C-5D04461E2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65124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826A-7B07-456B-AEB4-3FAD782DB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C-A385-4DF1-BB80-617F516D334C}" type="datetime1">
              <a:rPr lang="en-ID" smtClean="0"/>
              <a:t>26/09/2022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E86F4-42A9-449B-9B22-F6DC4E17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905C4-1557-4BC6-9C5F-DFD9E53B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210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D45A7-56E6-4701-B98C-969590096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AF8EE-6C83-4568-94A0-4CBF0BDA09CF}" type="datetime1">
              <a:rPr lang="en-ID" smtClean="0"/>
              <a:t>26/09/2022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AAD022-BCE3-48B6-A2F6-67DF79E7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8FB06-D94F-431B-B949-10823700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94B5725-F6DE-4AD6-B1CD-4DCDB7060E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720" y="360362"/>
            <a:ext cx="10587355" cy="59245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6"/>
                </a:solidFill>
                <a:latin typeface="Consolas" panose="020B0609020204030204" pitchFamily="49" charset="0"/>
              </a:defRPr>
            </a:lvl1pPr>
            <a:lvl2pPr marL="457200" indent="0">
              <a:buNone/>
              <a:defRPr>
                <a:latin typeface="Consolas" panose="020B0609020204030204" pitchFamily="49" charset="0"/>
              </a:defRPr>
            </a:lvl2pPr>
            <a:lvl3pPr marL="914400" indent="0">
              <a:buNone/>
              <a:defRPr>
                <a:latin typeface="Consolas" panose="020B0609020204030204" pitchFamily="49" charset="0"/>
              </a:defRPr>
            </a:lvl3pPr>
            <a:lvl4pPr marL="1371600" indent="0">
              <a:buNone/>
              <a:defRPr>
                <a:latin typeface="Consolas" panose="020B0609020204030204" pitchFamily="49" charset="0"/>
              </a:defRPr>
            </a:lvl4pPr>
            <a:lvl5pPr marL="1828800" indent="0">
              <a:buNone/>
              <a:defRPr>
                <a:latin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71924C9-3396-470F-9198-FD9538F5B0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14075" y="5722938"/>
            <a:ext cx="967106" cy="561975"/>
          </a:xfrm>
        </p:spPr>
        <p:txBody>
          <a:bodyPr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C00000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#-#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263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170FF-DF20-47EB-9F15-97FEDD453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6D17D-5E61-4852-9A18-034D263F9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9E217-E561-41AD-822B-D2094ED4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2A1C-FEB7-42AD-97A6-36E58E029369}" type="datetime1">
              <a:rPr lang="en-ID" smtClean="0"/>
              <a:t>26/09/2022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254F9-7383-4902-A127-7E19B91CF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02981-15AE-4B97-8EB9-CA5C0F4C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459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1B73-6232-43CF-94E4-D514B6DA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17520"/>
            <a:ext cx="10515600" cy="2550161"/>
          </a:xfrm>
        </p:spPr>
        <p:txBody>
          <a:bodyPr anchor="t" anchorCtr="0">
            <a:normAutofit/>
          </a:bodyPr>
          <a:lstStyle>
            <a:lvl1pPr algn="ctr">
              <a:defRPr sz="4800">
                <a:ln>
                  <a:noFill/>
                </a:ln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AE51C-BF77-4C40-8700-948BEF879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938657"/>
            <a:ext cx="10515600" cy="967104"/>
          </a:xfrm>
        </p:spPr>
        <p:txBody>
          <a:bodyPr anchor="b" anchorCtr="0"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28BC2-2784-4532-A7C5-BDE79212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4E923-55AB-42DD-80D0-66B53AAC0F16}" type="datetime1">
              <a:rPr lang="en-ID" smtClean="0"/>
              <a:t>26/09/2022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F966-A6A8-4E52-B871-4AA2F6090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09F69-DB24-4912-9E5A-16CBA982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624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EB70A-594F-4C74-A71C-F0432B63D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597CF-CD61-42C4-93EA-25A2017BE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15903-91A3-4B5E-BB76-A522778A0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A2370-59C4-49D9-806F-965D01614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6710-6BB6-40B4-BBF7-24FE29E7E432}" type="datetime1">
              <a:rPr lang="en-ID" smtClean="0"/>
              <a:t>26/09/2022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E1800-1E84-4353-A963-F7725A2C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EE822-D100-42D8-B30C-B581DBB7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79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8CE6-7530-4930-8FF5-70E3C159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72077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48FFB-2668-4FE2-8CC1-101419843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956EE-10C9-49B3-8261-AFDBB4048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1D0903-F041-476E-8E6B-848A33519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128855-241F-46FA-A472-E1CBBB5A8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58105-DB55-456F-91CF-5442C05B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6E86-368B-4EEE-B847-F32F9A34D7F9}" type="datetime1">
              <a:rPr lang="en-ID" smtClean="0"/>
              <a:t>26/09/2022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F6B153-2F4E-4FF8-9AFC-7F28B3C7F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3E3C31-F784-4A1A-BBD4-DD7710538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789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CF2CD-CF91-418B-8427-429EC879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DEC563-35CE-4035-AF57-4365DF21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F07A-3FA2-4AAE-927C-51DEE603AD32}" type="datetime1">
              <a:rPr lang="en-ID" smtClean="0"/>
              <a:t>26/09/2022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7D1CC-3DDA-41CD-8250-8B3326A0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068A1-D1E3-4AA5-AAAC-BDC61D31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133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1F6EDF-F239-4E4A-BF59-0F2A4AC2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8D24-B2E4-4B70-9343-34A60DDE613C}" type="datetime1">
              <a:rPr lang="en-ID" smtClean="0"/>
              <a:t>26/09/2022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D59AB-4F2E-4047-8190-D085FC61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6FA5C-886A-46CA-B389-6E5790B5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8351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B4EAC-28D8-42B5-9031-5A800AE0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551D-69A3-4520-AD55-4670D09CC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951F-6E1A-45E6-AF1C-B08766BB2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C5BBA-3CBD-4A91-894A-F6BBA429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DEEB-5A6B-4252-A320-0845658DD1C7}" type="datetime1">
              <a:rPr lang="en-ID" smtClean="0"/>
              <a:t>26/09/2022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BA5F8-8823-487A-A7F4-06AF116C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0481A-33F7-4DFA-A4D6-304E810C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78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B7D95-248D-419E-9001-A0EDC29C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AE5CC-6F50-4633-902F-4F2CA6537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47520"/>
            <a:ext cx="6172200" cy="41135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ECD10-DA83-4541-A61C-D8E60E68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16CE3-1452-47D9-8CFA-99612D85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4E84-F385-4622-96F6-CF2E5050A7CF}" type="datetime1">
              <a:rPr lang="en-ID" smtClean="0"/>
              <a:t>26/09/2022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B8503-7788-45A7-80A2-891EFF7D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D"/>
              <a:t>FAKULTAS TEKNIK &amp; TEKNOLOGI INFORMASI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C0094-0A39-4AA1-A16F-F96AD917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3259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AA2B6-4CD4-4928-B864-9D435418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512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F9B2D-6DC9-4BBE-AC32-CB7CC35E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60952-B315-42AD-A71D-CAE44C19A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8F10-DA75-41DE-B483-1D1259C04BDE}" type="datetime1">
              <a:rPr lang="en-ID" smtClean="0"/>
              <a:t>26/09/2022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BD4E1-B857-47D8-92FC-E4084C391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6196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AA0D6-4EEF-452E-9D9E-E90D5F9DC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360362"/>
            <a:ext cx="62738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9B8FF-83EF-4F36-AAF0-22BFE184F9B6}" type="slidenum">
              <a:rPr lang="en-ID" smtClean="0"/>
              <a:pPr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7667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4960" y="1737359"/>
            <a:ext cx="5958840" cy="3370669"/>
          </a:xfrm>
        </p:spPr>
        <p:txBody>
          <a:bodyPr>
            <a:normAutofit/>
          </a:bodyPr>
          <a:lstStyle/>
          <a:p>
            <a:r>
              <a:rPr lang="en-US" sz="4400"/>
              <a:t>Training &amp; Sertifikasi</a:t>
            </a:r>
            <a:br>
              <a:rPr lang="en-US" sz="4400"/>
            </a:br>
            <a:r>
              <a:rPr lang="en-US" sz="4400"/>
              <a:t>MTCNA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94960" y="5297214"/>
            <a:ext cx="5958840" cy="8553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C00000"/>
                </a:solidFill>
              </a:rPr>
              <a:t>Batch 1, 26-29 September 2022</a:t>
            </a:r>
          </a:p>
          <a:p>
            <a:r>
              <a:rPr lang="en-ID" b="1"/>
              <a:t>Fakultas Teknik &amp; Teknologi Informasi</a:t>
            </a:r>
          </a:p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0E14C7-641A-4E85-B941-948F7E5B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DD6CA9-10AB-4604-BDEF-AC852E10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1</a:t>
            </a:fld>
            <a:endParaRPr lang="en-ID"/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5363FE81-DBF5-959A-9F91-92B7BA952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548" y="2007477"/>
            <a:ext cx="3778438" cy="133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11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C2295CD-0825-4403-9244-C6B735903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MikroTik Academy</a:t>
            </a:r>
            <a:endParaRPr lang="en-ID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1501CE-10F3-48DD-9B1F-9AA1FE6CBB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Training &amp; Sertifikasi MTCNA</a:t>
            </a:r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9C5F5-0CD0-466F-A465-49D4DDC9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FAKULTAS TEKNIK &amp; TEKNOLOGI INFORMASI</a:t>
            </a:r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B886E1-89B8-40B9-92C0-9DD6BE4C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9B8FF-83EF-4F36-AAF0-22BFE184F9B6}" type="slidenum">
              <a:rPr lang="en-ID" smtClean="0"/>
              <a:t>2</a:t>
            </a:fld>
            <a:endParaRPr lang="en-ID"/>
          </a:p>
        </p:txBody>
      </p:sp>
      <p:pic>
        <p:nvPicPr>
          <p:cNvPr id="2" name="Picture 1" descr="Text&#10;&#10;Description automatically generated with medium confidence">
            <a:extLst>
              <a:ext uri="{FF2B5EF4-FFF2-40B4-BE49-F238E27FC236}">
                <a16:creationId xmlns:a16="http://schemas.microsoft.com/office/drawing/2014/main" id="{745B2A42-79BF-C89D-16EA-87433CDDE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352" y="4098076"/>
            <a:ext cx="2430596" cy="123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4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njani">
      <a:majorFont>
        <a:latin typeface="Segoe UI Semi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34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Consolas</vt:lpstr>
      <vt:lpstr>Segoe UI</vt:lpstr>
      <vt:lpstr>Segoe UI Semilight</vt:lpstr>
      <vt:lpstr>Office Theme</vt:lpstr>
      <vt:lpstr>Training &amp; Sertifikasi MTCNA</vt:lpstr>
      <vt:lpstr>MikroTik Academy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Chanief Budi Setiawan</dc:creator>
  <cp:lastModifiedBy>Chanief Budi Setiawan</cp:lastModifiedBy>
  <cp:revision>96</cp:revision>
  <cp:lastPrinted>2020-11-09T06:26:15Z</cp:lastPrinted>
  <dcterms:created xsi:type="dcterms:W3CDTF">2020-04-11T03:18:43Z</dcterms:created>
  <dcterms:modified xsi:type="dcterms:W3CDTF">2022-09-26T01:26:07Z</dcterms:modified>
</cp:coreProperties>
</file>